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49" r:id="rId3"/>
    <p:sldId id="323" r:id="rId4"/>
    <p:sldId id="337" r:id="rId5"/>
    <p:sldId id="332" r:id="rId6"/>
    <p:sldId id="333" r:id="rId7"/>
    <p:sldId id="334" r:id="rId8"/>
    <p:sldId id="328" r:id="rId9"/>
    <p:sldId id="362" r:id="rId10"/>
    <p:sldId id="364" r:id="rId11"/>
    <p:sldId id="379" r:id="rId12"/>
    <p:sldId id="365" r:id="rId13"/>
    <p:sldId id="329" r:id="rId14"/>
    <p:sldId id="336" r:id="rId15"/>
    <p:sldId id="330" r:id="rId16"/>
    <p:sldId id="331" r:id="rId17"/>
    <p:sldId id="367" r:id="rId18"/>
    <p:sldId id="368" r:id="rId19"/>
    <p:sldId id="369" r:id="rId20"/>
    <p:sldId id="354" r:id="rId21"/>
    <p:sldId id="355" r:id="rId22"/>
    <p:sldId id="356" r:id="rId23"/>
    <p:sldId id="357" r:id="rId24"/>
    <p:sldId id="351"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3698D3"/>
    <a:srgbClr val="9A989B"/>
    <a:srgbClr val="F98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6" d="100"/>
          <a:sy n="66" d="100"/>
        </p:scale>
        <p:origin x="-1506" y="-192"/>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jpeg"/></Relationships>
</file>

<file path=ppt/diagrams/_rels/data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19.jpeg"/><Relationship Id="rId4" Type="http://schemas.microsoft.com/office/2007/relationships/hdphoto" Target="../media/hdphoto1.wdp"/></Relationships>
</file>

<file path=ppt/diagrams/_rels/data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 Id="rId4" Type="http://schemas.openxmlformats.org/officeDocument/2006/relationships/image" Target="../media/image25.jpeg"/></Relationships>
</file>

<file path=ppt/diagrams/_rels/data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_rels/data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image" Target="../media/image30.png"/><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19.jpe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custT="1"/>
      <dgm:spPr>
        <a:noFill/>
      </dgm:spPr>
      <dgm:t>
        <a:bodyPr/>
        <a:lstStyle/>
        <a:p>
          <a:pPr algn="ctr"/>
          <a:r>
            <a:rPr lang="en-US" sz="3200" b="1" dirty="0" smtClean="0">
              <a:solidFill>
                <a:srgbClr val="F98C27"/>
              </a:solidFill>
            </a:rPr>
            <a:t>Lead generation</a:t>
          </a:r>
          <a:endParaRPr lang="en-US" sz="3200" b="1" dirty="0">
            <a:solidFill>
              <a:srgbClr val="F98C27"/>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94" t="-2372" r="-89804" b="188"/>
          </a:stretch>
        </a:blipFill>
        <a:ln w="76200">
          <a:solidFill>
            <a:srgbClr val="F98C27"/>
          </a:solidFill>
        </a:ln>
      </dgm:spPr>
      <dgm:t>
        <a:bodyPr/>
        <a:lstStyle/>
        <a:p>
          <a:endParaRPr lang="en-US"/>
        </a:p>
      </dgm:t>
    </dgm:pt>
    <dgm:pt modelId="{75152BFD-CEDE-4154-A559-78BE22B50A72}">
      <dgm:prSet phldrT="[Text]"/>
      <dgm:spPr>
        <a:ln w="38100">
          <a:solidFill>
            <a:srgbClr val="F98C27"/>
          </a:solidFill>
        </a:ln>
      </dgm:spPr>
      <dgm:t>
        <a:bodyPr/>
        <a:lstStyle/>
        <a:p>
          <a:r>
            <a:rPr lang="en-US" dirty="0" smtClean="0">
              <a:solidFill>
                <a:srgbClr val="3698D3"/>
              </a:solidFill>
            </a:rPr>
            <a:t>Getting appointments</a:t>
          </a:r>
          <a:endParaRPr lang="en-US" dirty="0">
            <a:solidFill>
              <a:srgbClr val="3698D3"/>
            </a:solidFill>
          </a:endParaRPr>
        </a:p>
      </dgm:t>
    </dgm:pt>
    <dgm:pt modelId="{02D98577-3BFB-4835-9A27-01F2D9680B5C}" type="parTrans" cxnId="{4B513EC8-9479-4249-945D-75FB7BD9B63C}">
      <dgm:prSet/>
      <dgm:spPr/>
      <dgm:t>
        <a:bodyPr/>
        <a:lstStyle/>
        <a:p>
          <a:endParaRPr lang="en-US"/>
        </a:p>
      </dgm:t>
    </dgm:pt>
    <dgm:pt modelId="{4BBBBA1D-D776-4E66-BF18-CCAC7A259CAE}" type="sibTrans" cxnId="{4B513EC8-9479-4249-945D-75FB7BD9B63C}">
      <dgm:prSet/>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Lacking social/web leads</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Natural lead generation</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75243" custScaleY="72603"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7964" custLinFactNeighborY="27534">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3" custLinFactNeighborX="-4840" custLinFactNeighborY="-3254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76200">
          <a:solidFill>
            <a:srgbClr val="F98C27"/>
          </a:solidFill>
        </a:ln>
      </dgm:spPr>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3"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3" custLinFactNeighborX="-7232" custLinFactNeighborY="-32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3383" t="11693" r="7068" b="22591"/>
          </a:stretch>
        </a:blipFill>
        <a:ln w="76200">
          <a:solidFill>
            <a:srgbClr val="F98C27"/>
          </a:solidFill>
        </a:ln>
      </dgm:spPr>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3" custScaleX="104132" custLinFactNeighborX="-2296" custLinFactNeighborY="-27513">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2" presStyleCnt="3" custLinFactNeighborY="-27513"/>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76200">
          <a:solidFill>
            <a:srgbClr val="F98C27"/>
          </a:solidFill>
        </a:ln>
      </dgm:spPr>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2" presStyleCnt="3" custScaleX="102693" custLinFactNeighborX="-1086" custLinFactNeighborY="-28544">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A3F0FF7D-8152-4330-83D6-36688C8F06CE}" srcId="{BBAF21F4-1458-4C5F-A243-888A809C66B5}" destId="{76484564-15B6-4A42-914D-BC125F581830}" srcOrd="3"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2D3C4B11-7E72-4227-AADC-9B7E79AC74F4}" type="presOf" srcId="{B834E12B-BA3B-4088-9413-B88A0D59564F}" destId="{696E8D11-D11A-4638-A2EA-34B51C142410}" srcOrd="0" destOrd="0" presId="urn:microsoft.com/office/officeart/2008/layout/AccentedPicture"/>
    <dgm:cxn modelId="{AEAA062B-22D5-4916-9FCA-D2C12AD42A15}" srcId="{BBAF21F4-1458-4C5F-A243-888A809C66B5}" destId="{D9A516A0-7E80-4636-976B-7C49462F73F1}" srcOrd="2" destOrd="0" parTransId="{E749DFD2-5637-49C0-AD7E-578122E024E4}" sibTransId="{5E701580-D0F7-42F7-AE66-09BD986B5C3C}"/>
    <dgm:cxn modelId="{B01AFEE8-1F67-4697-812C-51D0863B87A2}" type="presOf" srcId="{BBAF21F4-1458-4C5F-A243-888A809C66B5}" destId="{251D3A08-C765-4F54-BBAF-53372274B5ED}"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F70FB08B-22CD-4229-B89D-79ABDDC33C88}" type="presOf" srcId="{75152BFD-CEDE-4154-A559-78BE22B50A72}" destId="{9E7392D7-A64B-4F1D-A337-0022911E11DF}" srcOrd="0" destOrd="0" presId="urn:microsoft.com/office/officeart/2008/layout/AccentedPicture"/>
    <dgm:cxn modelId="{4ACFCCC6-3E28-42DF-BA13-6883964104D4}" type="presOf" srcId="{5B7694E5-6D7C-4CAF-8B96-DC6B988ABF7F}" destId="{22DE480E-6446-4871-BD91-44691D4B7675}" srcOrd="0" destOrd="0" presId="urn:microsoft.com/office/officeart/2008/layout/AccentedPicture"/>
    <dgm:cxn modelId="{CC1053AE-6927-441B-90C9-7BF7FAB727A4}" type="presOf" srcId="{76484564-15B6-4A42-914D-BC125F581830}" destId="{937DC4D2-17BE-4768-95FF-3C61E3597774}" srcOrd="0" destOrd="0" presId="urn:microsoft.com/office/officeart/2008/layout/AccentedPicture"/>
    <dgm:cxn modelId="{6BD5FC9A-8352-4E26-9EA7-2B78AC0BBF17}" type="presOf" srcId="{D9A516A0-7E80-4636-976B-7C49462F73F1}" destId="{89428E94-F808-4A81-9386-174C9F77E5D3}" srcOrd="0" destOrd="0" presId="urn:microsoft.com/office/officeart/2008/layout/AccentedPicture"/>
    <dgm:cxn modelId="{293E1A85-AF25-429C-ACC6-9BEA4B6B9681}" type="presParOf" srcId="{251D3A08-C765-4F54-BBAF-53372274B5ED}" destId="{696E8D11-D11A-4638-A2EA-34B51C142410}" srcOrd="0" destOrd="0" presId="urn:microsoft.com/office/officeart/2008/layout/AccentedPicture"/>
    <dgm:cxn modelId="{E64730FB-055E-4871-8DBB-52F264C8E8DF}" type="presParOf" srcId="{251D3A08-C765-4F54-BBAF-53372274B5ED}" destId="{22DE480E-6446-4871-BD91-44691D4B7675}" srcOrd="1" destOrd="0" presId="urn:microsoft.com/office/officeart/2008/layout/AccentedPicture"/>
    <dgm:cxn modelId="{D6D30D15-3EE8-47A0-961F-DDF6B8904915}" type="presParOf" srcId="{251D3A08-C765-4F54-BBAF-53372274B5ED}" destId="{CCE89D8A-6340-4A01-93BD-4AA5A2687339}" srcOrd="2" destOrd="0" presId="urn:microsoft.com/office/officeart/2008/layout/AccentedPicture"/>
    <dgm:cxn modelId="{F0222A32-0F8D-4B4C-BAAA-0185F6BEE9BB}" type="presParOf" srcId="{CCE89D8A-6340-4A01-93BD-4AA5A2687339}" destId="{D4B004F0-2F10-4217-8575-3C5F9C19A276}" srcOrd="0" destOrd="0" presId="urn:microsoft.com/office/officeart/2008/layout/AccentedPicture"/>
    <dgm:cxn modelId="{F7055A5F-DB93-4044-94F1-C541DF3C83C5}" type="presParOf" srcId="{D4B004F0-2F10-4217-8575-3C5F9C19A276}" destId="{8A8CFF7C-3803-4CCD-835C-008E6F48E97A}" srcOrd="0" destOrd="0" presId="urn:microsoft.com/office/officeart/2008/layout/AccentedPicture"/>
    <dgm:cxn modelId="{DE204914-5EF5-4458-B351-25ADF0BD4F0A}" type="presParOf" srcId="{D4B004F0-2F10-4217-8575-3C5F9C19A276}" destId="{C1C8BFB7-16FA-48DA-AD18-80445DCB041C}" srcOrd="1" destOrd="0" presId="urn:microsoft.com/office/officeart/2008/layout/AccentedPicture"/>
    <dgm:cxn modelId="{530932E4-B58E-4E0E-903B-CA858AF87130}" type="presParOf" srcId="{D4B004F0-2F10-4217-8575-3C5F9C19A276}" destId="{668901C7-B339-47A8-9302-F08DE2951AF2}" srcOrd="2" destOrd="0" presId="urn:microsoft.com/office/officeart/2008/layout/AccentedPicture"/>
    <dgm:cxn modelId="{9FAD62A9-665D-4CB3-B24E-84740B265157}" type="presParOf" srcId="{668901C7-B339-47A8-9302-F08DE2951AF2}" destId="{9E7392D7-A64B-4F1D-A337-0022911E11DF}" srcOrd="0" destOrd="0" presId="urn:microsoft.com/office/officeart/2008/layout/AccentedPicture"/>
    <dgm:cxn modelId="{E142829B-8676-4B9E-92B2-949861F66667}" type="presParOf" srcId="{CCE89D8A-6340-4A01-93BD-4AA5A2687339}" destId="{954EC7D1-75B6-4572-A4EA-E55840F543C5}" srcOrd="1" destOrd="0" presId="urn:microsoft.com/office/officeart/2008/layout/AccentedPicture"/>
    <dgm:cxn modelId="{A4CED995-311F-42C4-BD51-F7CF0D9E18F3}" type="presParOf" srcId="{CCE89D8A-6340-4A01-93BD-4AA5A2687339}" destId="{48501692-A5EC-4429-833F-E599235620B1}" srcOrd="2" destOrd="0" presId="urn:microsoft.com/office/officeart/2008/layout/AccentedPicture"/>
    <dgm:cxn modelId="{CAC140BB-5FEF-48ED-BB1D-48C00AC8502D}" type="presParOf" srcId="{48501692-A5EC-4429-833F-E599235620B1}" destId="{A72F7326-A070-4B86-83F2-4A4926EA1301}" srcOrd="0" destOrd="0" presId="urn:microsoft.com/office/officeart/2008/layout/AccentedPicture"/>
    <dgm:cxn modelId="{E53FA5EC-7566-493F-986B-DA3C8A36B97E}" type="presParOf" srcId="{48501692-A5EC-4429-833F-E599235620B1}" destId="{BF47225D-BB1D-4088-909E-240D568D2FA7}" srcOrd="1" destOrd="0" presId="urn:microsoft.com/office/officeart/2008/layout/AccentedPicture"/>
    <dgm:cxn modelId="{3EA09517-837F-48CE-A8A8-48A228C483A0}" type="presParOf" srcId="{48501692-A5EC-4429-833F-E599235620B1}" destId="{AFF19CD0-4BA2-4924-A05F-E16B0E6DF115}" srcOrd="2" destOrd="0" presId="urn:microsoft.com/office/officeart/2008/layout/AccentedPicture"/>
    <dgm:cxn modelId="{5227C62D-B021-439C-9F24-CF053E114628}" type="presParOf" srcId="{AFF19CD0-4BA2-4924-A05F-E16B0E6DF115}" destId="{89428E94-F808-4A81-9386-174C9F77E5D3}" srcOrd="0" destOrd="0" presId="urn:microsoft.com/office/officeart/2008/layout/AccentedPicture"/>
    <dgm:cxn modelId="{ECE3678F-D468-412D-A794-EEEB94708AA4}" type="presParOf" srcId="{CCE89D8A-6340-4A01-93BD-4AA5A2687339}" destId="{6FA8ECC7-722B-4817-82EA-40B86E053810}" srcOrd="3" destOrd="0" presId="urn:microsoft.com/office/officeart/2008/layout/AccentedPicture"/>
    <dgm:cxn modelId="{9D413F22-73A7-46F7-9EB0-9FB9A0043F4A}" type="presParOf" srcId="{CCE89D8A-6340-4A01-93BD-4AA5A2687339}" destId="{A177817F-D64A-41B2-8961-FBC00AB61F31}" srcOrd="4" destOrd="0" presId="urn:microsoft.com/office/officeart/2008/layout/AccentedPicture"/>
    <dgm:cxn modelId="{B8051D01-CB4F-4D18-86F7-F2C967F7EC87}" type="presParOf" srcId="{A177817F-D64A-41B2-8961-FBC00AB61F31}" destId="{5C7F4EEE-B395-489A-99C9-EEC291F4BDBA}" srcOrd="0" destOrd="0" presId="urn:microsoft.com/office/officeart/2008/layout/AccentedPicture"/>
    <dgm:cxn modelId="{91A952F5-B4DA-4DAC-A813-48D5698CDDEF}" type="presParOf" srcId="{A177817F-D64A-41B2-8961-FBC00AB61F31}" destId="{F6A1515B-61B2-48FD-B9A3-FA0E441E2422}" srcOrd="1" destOrd="0" presId="urn:microsoft.com/office/officeart/2008/layout/AccentedPicture"/>
    <dgm:cxn modelId="{7C49A074-A0AC-4AC1-9265-154F43666562}" type="presParOf" srcId="{A177817F-D64A-41B2-8961-FBC00AB61F31}" destId="{A2C38107-9F24-40A4-ADB1-BBA93003C0D1}" srcOrd="2" destOrd="0" presId="urn:microsoft.com/office/officeart/2008/layout/AccentedPicture"/>
    <dgm:cxn modelId="{350855E8-B4B7-4A3B-B527-13EBFB4D2486}" type="presParOf" srcId="{A2C38107-9F24-40A4-ADB1-BBA93003C0D1}" destId="{937DC4D2-17BE-4768-95FF-3C61E3597774}" srcOrd="0" destOrd="0" presId="urn:microsoft.com/office/officeart/2008/layout/AccentedPicture"/>
    <dgm:cxn modelId="{0016AC83-1A7C-4F57-8709-E9DB13084E4C}" type="presParOf" srcId="{251D3A08-C765-4F54-BBAF-53372274B5ED}" destId="{52973ECB-F32B-4B30-B991-EDE751B04BAD}" srcOrd="3" destOrd="0" presId="urn:microsoft.com/office/officeart/2008/layout/AccentedPicture"/>
    <dgm:cxn modelId="{8892EE1B-C029-40F2-859C-3329FCC95049}"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dgm:spPr>
        <a:noFill/>
      </dgm:spPr>
      <dgm:t>
        <a:bodyPr/>
        <a:lstStyle/>
        <a:p>
          <a:pPr algn="ctr"/>
          <a:r>
            <a:rPr lang="en-US" b="1" dirty="0" smtClean="0">
              <a:solidFill>
                <a:srgbClr val="3698D3"/>
              </a:solidFill>
            </a:rPr>
            <a:t>Cross selling and upselling</a:t>
          </a:r>
          <a:endParaRPr lang="en-US" b="1" dirty="0">
            <a:solidFill>
              <a:srgbClr val="3698D3"/>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76200">
          <a:solidFill>
            <a:srgbClr val="F98C27"/>
          </a:solidFill>
        </a:ln>
      </dgm:spPr>
      <dgm:t>
        <a:bodyPr/>
        <a:lstStyle/>
        <a:p>
          <a:endParaRPr lang="en-US"/>
        </a:p>
      </dgm:t>
    </dgm:pt>
    <dgm:pt modelId="{75152BFD-CEDE-4154-A559-78BE22B50A72}">
      <dgm:prSet phldrT="[Text]"/>
      <dgm:spPr>
        <a:ln w="38100">
          <a:solidFill>
            <a:srgbClr val="F98C27"/>
          </a:solidFill>
        </a:ln>
      </dgm:spPr>
      <dgm:t>
        <a:bodyPr/>
        <a:lstStyle/>
        <a:p>
          <a:r>
            <a:rPr lang="en-US" dirty="0" smtClean="0">
              <a:solidFill>
                <a:srgbClr val="3698D3"/>
              </a:solidFill>
            </a:rPr>
            <a:t>Do you engage in cross selling and up-selling?</a:t>
          </a:r>
          <a:endParaRPr lang="en-US" dirty="0">
            <a:solidFill>
              <a:srgbClr val="3698D3"/>
            </a:solidFill>
          </a:endParaRPr>
        </a:p>
      </dgm:t>
    </dgm:pt>
    <dgm:pt modelId="{02D98577-3BFB-4835-9A27-01F2D9680B5C}" type="parTrans" cxnId="{4B513EC8-9479-4249-945D-75FB7BD9B63C}">
      <dgm:prSet/>
      <dgm:spPr/>
      <dgm:t>
        <a:bodyPr/>
        <a:lstStyle/>
        <a:p>
          <a:endParaRPr lang="en-US"/>
        </a:p>
      </dgm:t>
    </dgm:pt>
    <dgm:pt modelId="{4BBBBA1D-D776-4E66-BF18-CCAC7A259CAE}" type="sibTrans" cxnId="{4B513EC8-9479-4249-945D-75FB7BD9B63C}">
      <dgm:prSet/>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Do you tap referrals as a lead source?</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If yes, what is the process that you follow?</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75243" custScaleY="72603"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7964" custLinFactNeighborY="27534">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3" custLinFactNeighborX="-4840" custLinFactNeighborY="-3254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76200">
          <a:solidFill>
            <a:srgbClr val="F98C27"/>
          </a:solidFill>
        </a:ln>
      </dgm:spPr>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3"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3" custLinFactNeighborX="-7232" custLinFactNeighborY="-32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094" t="3189" r="-102094" b="-3189"/>
          </a:stretch>
        </a:blipFill>
        <a:ln w="76200">
          <a:solidFill>
            <a:srgbClr val="F98C27"/>
          </a:solidFill>
        </a:ln>
      </dgm:spPr>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3" custScaleX="104132" custLinFactNeighborX="-2296" custLinFactNeighborY="-27513">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2" presStyleCnt="3" custLinFactNeighborY="-27513"/>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200" t="10664" r="5316" b="4550"/>
          </a:stretch>
        </a:blipFill>
        <a:ln w="76200">
          <a:solidFill>
            <a:srgbClr val="F98C27"/>
          </a:solidFill>
        </a:ln>
      </dgm:spPr>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2" presStyleCnt="3" custScaleX="102693" custLinFactNeighborX="-1086" custLinFactNeighborY="-28544">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C45EC8DA-A157-478C-B812-952DA455BAAD}" type="presOf" srcId="{BBAF21F4-1458-4C5F-A243-888A809C66B5}" destId="{251D3A08-C765-4F54-BBAF-53372274B5ED}" srcOrd="0" destOrd="0" presId="urn:microsoft.com/office/officeart/2008/layout/AccentedPicture"/>
    <dgm:cxn modelId="{A3F0FF7D-8152-4330-83D6-36688C8F06CE}" srcId="{BBAF21F4-1458-4C5F-A243-888A809C66B5}" destId="{76484564-15B6-4A42-914D-BC125F581830}" srcOrd="3"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AEAA062B-22D5-4916-9FCA-D2C12AD42A15}" srcId="{BBAF21F4-1458-4C5F-A243-888A809C66B5}" destId="{D9A516A0-7E80-4636-976B-7C49462F73F1}" srcOrd="2" destOrd="0" parTransId="{E749DFD2-5637-49C0-AD7E-578122E024E4}" sibTransId="{5E701580-D0F7-42F7-AE66-09BD986B5C3C}"/>
    <dgm:cxn modelId="{7BC0DF4A-E5E5-4890-9BC0-82C253A46E90}" type="presOf" srcId="{75152BFD-CEDE-4154-A559-78BE22B50A72}" destId="{9E7392D7-A64B-4F1D-A337-0022911E11DF}"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C41102E9-1589-4309-B28D-F96CA2538B15}" type="presOf" srcId="{B834E12B-BA3B-4088-9413-B88A0D59564F}" destId="{696E8D11-D11A-4638-A2EA-34B51C142410}" srcOrd="0" destOrd="0" presId="urn:microsoft.com/office/officeart/2008/layout/AccentedPicture"/>
    <dgm:cxn modelId="{70F958B9-8EFA-4BFB-AB8D-7DCB1F459807}" type="presOf" srcId="{D9A516A0-7E80-4636-976B-7C49462F73F1}" destId="{89428E94-F808-4A81-9386-174C9F77E5D3}" srcOrd="0" destOrd="0" presId="urn:microsoft.com/office/officeart/2008/layout/AccentedPicture"/>
    <dgm:cxn modelId="{82F07E8D-6B05-48A2-86C4-B0F1A3B371C7}" type="presOf" srcId="{5B7694E5-6D7C-4CAF-8B96-DC6B988ABF7F}" destId="{22DE480E-6446-4871-BD91-44691D4B7675}" srcOrd="0" destOrd="0" presId="urn:microsoft.com/office/officeart/2008/layout/AccentedPicture"/>
    <dgm:cxn modelId="{2D121866-6188-4D6A-80CB-85C9907AA2B8}" type="presOf" srcId="{76484564-15B6-4A42-914D-BC125F581830}" destId="{937DC4D2-17BE-4768-95FF-3C61E3597774}" srcOrd="0" destOrd="0" presId="urn:microsoft.com/office/officeart/2008/layout/AccentedPicture"/>
    <dgm:cxn modelId="{CFC68283-FF80-49E5-80D4-FD21DF6DCDCD}" type="presParOf" srcId="{251D3A08-C765-4F54-BBAF-53372274B5ED}" destId="{696E8D11-D11A-4638-A2EA-34B51C142410}" srcOrd="0" destOrd="0" presId="urn:microsoft.com/office/officeart/2008/layout/AccentedPicture"/>
    <dgm:cxn modelId="{B2CA35C5-0B64-4D98-B9A8-5EFF310735DB}" type="presParOf" srcId="{251D3A08-C765-4F54-BBAF-53372274B5ED}" destId="{22DE480E-6446-4871-BD91-44691D4B7675}" srcOrd="1" destOrd="0" presId="urn:microsoft.com/office/officeart/2008/layout/AccentedPicture"/>
    <dgm:cxn modelId="{02D23B24-E3C3-44C9-B446-6DDB1698AE01}" type="presParOf" srcId="{251D3A08-C765-4F54-BBAF-53372274B5ED}" destId="{CCE89D8A-6340-4A01-93BD-4AA5A2687339}" srcOrd="2" destOrd="0" presId="urn:microsoft.com/office/officeart/2008/layout/AccentedPicture"/>
    <dgm:cxn modelId="{3CEBE90A-CE4D-4E93-9C7F-C2BFE4181033}" type="presParOf" srcId="{CCE89D8A-6340-4A01-93BD-4AA5A2687339}" destId="{D4B004F0-2F10-4217-8575-3C5F9C19A276}" srcOrd="0" destOrd="0" presId="urn:microsoft.com/office/officeart/2008/layout/AccentedPicture"/>
    <dgm:cxn modelId="{0B28A149-A626-4C29-8FE8-CD35C1926F6F}" type="presParOf" srcId="{D4B004F0-2F10-4217-8575-3C5F9C19A276}" destId="{8A8CFF7C-3803-4CCD-835C-008E6F48E97A}" srcOrd="0" destOrd="0" presId="urn:microsoft.com/office/officeart/2008/layout/AccentedPicture"/>
    <dgm:cxn modelId="{0DF0AD35-35AC-4E47-8CF8-CE949AF76345}" type="presParOf" srcId="{D4B004F0-2F10-4217-8575-3C5F9C19A276}" destId="{C1C8BFB7-16FA-48DA-AD18-80445DCB041C}" srcOrd="1" destOrd="0" presId="urn:microsoft.com/office/officeart/2008/layout/AccentedPicture"/>
    <dgm:cxn modelId="{2035BE5A-AE68-4767-925D-A9DC0D211158}" type="presParOf" srcId="{D4B004F0-2F10-4217-8575-3C5F9C19A276}" destId="{668901C7-B339-47A8-9302-F08DE2951AF2}" srcOrd="2" destOrd="0" presId="urn:microsoft.com/office/officeart/2008/layout/AccentedPicture"/>
    <dgm:cxn modelId="{DB9FACFD-AE6D-4AB8-8BFA-B6E2F4C017A6}" type="presParOf" srcId="{668901C7-B339-47A8-9302-F08DE2951AF2}" destId="{9E7392D7-A64B-4F1D-A337-0022911E11DF}" srcOrd="0" destOrd="0" presId="urn:microsoft.com/office/officeart/2008/layout/AccentedPicture"/>
    <dgm:cxn modelId="{6009E236-4546-498F-8202-798D13479DE5}" type="presParOf" srcId="{CCE89D8A-6340-4A01-93BD-4AA5A2687339}" destId="{954EC7D1-75B6-4572-A4EA-E55840F543C5}" srcOrd="1" destOrd="0" presId="urn:microsoft.com/office/officeart/2008/layout/AccentedPicture"/>
    <dgm:cxn modelId="{818AE3E8-AF80-403D-B15F-1AF7E786ACBB}" type="presParOf" srcId="{CCE89D8A-6340-4A01-93BD-4AA5A2687339}" destId="{48501692-A5EC-4429-833F-E599235620B1}" srcOrd="2" destOrd="0" presId="urn:microsoft.com/office/officeart/2008/layout/AccentedPicture"/>
    <dgm:cxn modelId="{33492F6D-3E95-427E-8D22-073DDB41F53A}" type="presParOf" srcId="{48501692-A5EC-4429-833F-E599235620B1}" destId="{A72F7326-A070-4B86-83F2-4A4926EA1301}" srcOrd="0" destOrd="0" presId="urn:microsoft.com/office/officeart/2008/layout/AccentedPicture"/>
    <dgm:cxn modelId="{D05AAC67-8A11-4460-B32D-D825E99B7491}" type="presParOf" srcId="{48501692-A5EC-4429-833F-E599235620B1}" destId="{BF47225D-BB1D-4088-909E-240D568D2FA7}" srcOrd="1" destOrd="0" presId="urn:microsoft.com/office/officeart/2008/layout/AccentedPicture"/>
    <dgm:cxn modelId="{ABB873CC-68E8-4553-9F6E-3B00730A2097}" type="presParOf" srcId="{48501692-A5EC-4429-833F-E599235620B1}" destId="{AFF19CD0-4BA2-4924-A05F-E16B0E6DF115}" srcOrd="2" destOrd="0" presId="urn:microsoft.com/office/officeart/2008/layout/AccentedPicture"/>
    <dgm:cxn modelId="{97D8E869-C742-4910-BC5F-106916C06E1F}" type="presParOf" srcId="{AFF19CD0-4BA2-4924-A05F-E16B0E6DF115}" destId="{89428E94-F808-4A81-9386-174C9F77E5D3}" srcOrd="0" destOrd="0" presId="urn:microsoft.com/office/officeart/2008/layout/AccentedPicture"/>
    <dgm:cxn modelId="{41A469CF-BD1C-4F77-8A26-B85F55F051D5}" type="presParOf" srcId="{CCE89D8A-6340-4A01-93BD-4AA5A2687339}" destId="{6FA8ECC7-722B-4817-82EA-40B86E053810}" srcOrd="3" destOrd="0" presId="urn:microsoft.com/office/officeart/2008/layout/AccentedPicture"/>
    <dgm:cxn modelId="{1C5627B7-04FF-4891-8AD9-D4C623392BFE}" type="presParOf" srcId="{CCE89D8A-6340-4A01-93BD-4AA5A2687339}" destId="{A177817F-D64A-41B2-8961-FBC00AB61F31}" srcOrd="4" destOrd="0" presId="urn:microsoft.com/office/officeart/2008/layout/AccentedPicture"/>
    <dgm:cxn modelId="{EFBB1B70-8BBA-4406-8974-960F1AA65B3B}" type="presParOf" srcId="{A177817F-D64A-41B2-8961-FBC00AB61F31}" destId="{5C7F4EEE-B395-489A-99C9-EEC291F4BDBA}" srcOrd="0" destOrd="0" presId="urn:microsoft.com/office/officeart/2008/layout/AccentedPicture"/>
    <dgm:cxn modelId="{F6514AFF-29CC-4CE4-8FF9-629957501292}" type="presParOf" srcId="{A177817F-D64A-41B2-8961-FBC00AB61F31}" destId="{F6A1515B-61B2-48FD-B9A3-FA0E441E2422}" srcOrd="1" destOrd="0" presId="urn:microsoft.com/office/officeart/2008/layout/AccentedPicture"/>
    <dgm:cxn modelId="{A2044F95-0C58-45CC-96E8-F41FCAB0E6DA}" type="presParOf" srcId="{A177817F-D64A-41B2-8961-FBC00AB61F31}" destId="{A2C38107-9F24-40A4-ADB1-BBA93003C0D1}" srcOrd="2" destOrd="0" presId="urn:microsoft.com/office/officeart/2008/layout/AccentedPicture"/>
    <dgm:cxn modelId="{FE2111CA-4F20-457C-9914-87F65539BE20}" type="presParOf" srcId="{A2C38107-9F24-40A4-ADB1-BBA93003C0D1}" destId="{937DC4D2-17BE-4768-95FF-3C61E3597774}" srcOrd="0" destOrd="0" presId="urn:microsoft.com/office/officeart/2008/layout/AccentedPicture"/>
    <dgm:cxn modelId="{5FC877AF-2070-4900-84AC-B00B859C8A34}" type="presParOf" srcId="{251D3A08-C765-4F54-BBAF-53372274B5ED}" destId="{52973ECB-F32B-4B30-B991-EDE751B04BAD}" srcOrd="3" destOrd="0" presId="urn:microsoft.com/office/officeart/2008/layout/AccentedPicture"/>
    <dgm:cxn modelId="{818D3779-87F1-45D3-A7A0-5DF0DA3BFD70}"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551F1C-5A17-496A-97D6-A257BE9B2A7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61B44D64-E7B4-48A7-81B3-A932221D00E7}">
      <dgm:prSet phldrT="[Text]"/>
      <dgm:spPr>
        <a:solidFill>
          <a:srgbClr val="3698D3"/>
        </a:solidFill>
      </dgm:spPr>
      <dgm:t>
        <a:bodyPr/>
        <a:lstStyle/>
        <a:p>
          <a:r>
            <a:rPr lang="en-US" dirty="0" smtClean="0"/>
            <a:t>Website  SEO</a:t>
          </a:r>
          <a:endParaRPr lang="en-US" dirty="0"/>
        </a:p>
      </dgm:t>
    </dgm:pt>
    <dgm:pt modelId="{EBE7A09B-1998-47B0-8E08-01DBBA5511A4}" type="parTrans" cxnId="{25F39F82-B188-48A4-87A1-6A76E798ED6B}">
      <dgm:prSet/>
      <dgm:spPr/>
      <dgm:t>
        <a:bodyPr/>
        <a:lstStyle/>
        <a:p>
          <a:endParaRPr lang="en-US"/>
        </a:p>
      </dgm:t>
    </dgm:pt>
    <dgm:pt modelId="{9876A607-6CD5-4921-99C2-A959064545B1}" type="sibTrans" cxnId="{25F39F82-B188-48A4-87A1-6A76E798ED6B}">
      <dgm:prSet/>
      <dgm:spPr/>
      <dgm:t>
        <a:bodyPr/>
        <a:lstStyle/>
        <a:p>
          <a:endParaRPr lang="en-US"/>
        </a:p>
      </dgm:t>
    </dgm:pt>
    <dgm:pt modelId="{E48228EB-D15C-4980-98EA-6C615A050936}">
      <dgm:prSet phldrT="[Text]" custT="1"/>
      <dgm:spPr/>
      <dgm:t>
        <a:bodyPr/>
        <a:lstStyle/>
        <a:p>
          <a:pPr algn="l"/>
          <a:r>
            <a:rPr lang="en-US" sz="1800" dirty="0" smtClean="0"/>
            <a:t>Ensure your website shows up in relevant web searches</a:t>
          </a:r>
          <a:endParaRPr lang="en-US" sz="1800" dirty="0"/>
        </a:p>
      </dgm:t>
    </dgm:pt>
    <dgm:pt modelId="{FBA36CB4-1BF9-4A89-916F-3C9ADD9486FD}" type="parTrans" cxnId="{9460823C-A61E-4806-8DD1-08E96B943B71}">
      <dgm:prSet/>
      <dgm:spPr/>
      <dgm:t>
        <a:bodyPr/>
        <a:lstStyle/>
        <a:p>
          <a:endParaRPr lang="en-US"/>
        </a:p>
      </dgm:t>
    </dgm:pt>
    <dgm:pt modelId="{E4C87E80-1E03-42C4-8716-9EC7340D9D76}" type="sibTrans" cxnId="{9460823C-A61E-4806-8DD1-08E96B943B71}">
      <dgm:prSet/>
      <dgm:spPr/>
      <dgm:t>
        <a:bodyPr/>
        <a:lstStyle/>
        <a:p>
          <a:endParaRPr lang="en-US"/>
        </a:p>
      </dgm:t>
    </dgm:pt>
    <dgm:pt modelId="{F41E98DA-1130-4F69-AD39-C9AF8D1AB33C}">
      <dgm:prSet phldrT="[Text]"/>
      <dgm:spPr>
        <a:solidFill>
          <a:srgbClr val="3698D3"/>
        </a:solidFill>
      </dgm:spPr>
      <dgm:t>
        <a:bodyPr/>
        <a:lstStyle/>
        <a:p>
          <a:r>
            <a:rPr lang="en-US" dirty="0" smtClean="0"/>
            <a:t>Be active on social media</a:t>
          </a:r>
          <a:endParaRPr lang="en-US" dirty="0"/>
        </a:p>
      </dgm:t>
    </dgm:pt>
    <dgm:pt modelId="{C028020E-81B6-49C8-8296-8BDC1ACC5EF3}" type="parTrans" cxnId="{029BB860-0B77-489C-A3CB-0A63DA59134C}">
      <dgm:prSet/>
      <dgm:spPr/>
      <dgm:t>
        <a:bodyPr/>
        <a:lstStyle/>
        <a:p>
          <a:endParaRPr lang="en-US"/>
        </a:p>
      </dgm:t>
    </dgm:pt>
    <dgm:pt modelId="{DC91075A-166D-4B40-BDEA-6C0994387557}" type="sibTrans" cxnId="{029BB860-0B77-489C-A3CB-0A63DA59134C}">
      <dgm:prSet/>
      <dgm:spPr/>
      <dgm:t>
        <a:bodyPr/>
        <a:lstStyle/>
        <a:p>
          <a:endParaRPr lang="en-US"/>
        </a:p>
      </dgm:t>
    </dgm:pt>
    <dgm:pt modelId="{9170BF73-EDF8-405D-B8E6-3E317245201D}">
      <dgm:prSet phldrT="[Text]"/>
      <dgm:spPr>
        <a:solidFill>
          <a:srgbClr val="3698D3"/>
        </a:solidFill>
      </dgm:spPr>
      <dgm:t>
        <a:bodyPr/>
        <a:lstStyle/>
        <a:p>
          <a:r>
            <a:rPr lang="en-US" dirty="0" smtClean="0"/>
            <a:t>Email campaigns</a:t>
          </a:r>
          <a:endParaRPr lang="en-US" dirty="0"/>
        </a:p>
      </dgm:t>
    </dgm:pt>
    <dgm:pt modelId="{4D672BCA-8332-4812-A7C0-EB48D88BDF6A}" type="parTrans" cxnId="{50209FFB-ADB3-49E8-AA8A-66939F7C61ED}">
      <dgm:prSet/>
      <dgm:spPr/>
      <dgm:t>
        <a:bodyPr/>
        <a:lstStyle/>
        <a:p>
          <a:endParaRPr lang="en-US"/>
        </a:p>
      </dgm:t>
    </dgm:pt>
    <dgm:pt modelId="{91118E47-6D8A-4BEE-B670-5A9BF34F0CC1}" type="sibTrans" cxnId="{50209FFB-ADB3-49E8-AA8A-66939F7C61ED}">
      <dgm:prSet/>
      <dgm:spPr/>
      <dgm:t>
        <a:bodyPr/>
        <a:lstStyle/>
        <a:p>
          <a:endParaRPr lang="en-US"/>
        </a:p>
      </dgm:t>
    </dgm:pt>
    <dgm:pt modelId="{B60B37AA-CF99-4559-AC19-FA68075B5B62}">
      <dgm:prSet phldrT="[Text]" custT="1"/>
      <dgm:spPr/>
      <dgm:t>
        <a:bodyPr/>
        <a:lstStyle/>
        <a:p>
          <a:r>
            <a:rPr lang="en-US" sz="1800" dirty="0" smtClean="0"/>
            <a:t>Engage in consistent email communication with your prospects and customers</a:t>
          </a:r>
          <a:endParaRPr lang="en-US" sz="1800" dirty="0"/>
        </a:p>
      </dgm:t>
    </dgm:pt>
    <dgm:pt modelId="{45130C3E-D57D-4A23-B58A-4D691276C7A3}" type="parTrans" cxnId="{253B8A27-1F95-4AD8-A356-CC6B82234673}">
      <dgm:prSet/>
      <dgm:spPr/>
      <dgm:t>
        <a:bodyPr/>
        <a:lstStyle/>
        <a:p>
          <a:endParaRPr lang="en-US"/>
        </a:p>
      </dgm:t>
    </dgm:pt>
    <dgm:pt modelId="{71F97EAC-5FA1-4920-B0E9-020831F8922C}" type="sibTrans" cxnId="{253B8A27-1F95-4AD8-A356-CC6B82234673}">
      <dgm:prSet/>
      <dgm:spPr/>
      <dgm:t>
        <a:bodyPr/>
        <a:lstStyle/>
        <a:p>
          <a:endParaRPr lang="en-US"/>
        </a:p>
      </dgm:t>
    </dgm:pt>
    <dgm:pt modelId="{6859551E-E8EA-4BA5-BF3F-480541A22EDA}">
      <dgm:prSet phldrT="[Text]"/>
      <dgm:spPr>
        <a:solidFill>
          <a:srgbClr val="3698D3"/>
        </a:solidFill>
      </dgm:spPr>
      <dgm:t>
        <a:bodyPr/>
        <a:lstStyle/>
        <a:p>
          <a:r>
            <a:rPr lang="en-US" dirty="0" smtClean="0"/>
            <a:t>Engage your prospects and customers by creating and sharing share value</a:t>
          </a:r>
          <a:endParaRPr lang="en-US" dirty="0"/>
        </a:p>
      </dgm:t>
    </dgm:pt>
    <dgm:pt modelId="{5EFA4D21-0EBF-4A63-BE4F-45FA7E72B812}" type="parTrans" cxnId="{D0849ED6-24D4-490E-83C0-CF1591BA2DD1}">
      <dgm:prSet/>
      <dgm:spPr/>
      <dgm:t>
        <a:bodyPr/>
        <a:lstStyle/>
        <a:p>
          <a:endParaRPr lang="en-US"/>
        </a:p>
      </dgm:t>
    </dgm:pt>
    <dgm:pt modelId="{EE847E36-3000-422D-8F1C-3CDB75B3F7CC}" type="sibTrans" cxnId="{D0849ED6-24D4-490E-83C0-CF1591BA2DD1}">
      <dgm:prSet/>
      <dgm:spPr/>
      <dgm:t>
        <a:bodyPr/>
        <a:lstStyle/>
        <a:p>
          <a:endParaRPr lang="en-US"/>
        </a:p>
      </dgm:t>
    </dgm:pt>
    <dgm:pt modelId="{726311F7-0143-45DC-8E8F-136CC5A94A31}">
      <dgm:prSet phldrT="[Text]" custT="1"/>
      <dgm:spPr/>
      <dgm:t>
        <a:bodyPr/>
        <a:lstStyle/>
        <a:p>
          <a:r>
            <a:rPr lang="en-US" sz="1800" dirty="0" smtClean="0"/>
            <a:t>Generate value adding content and share with your customers and prospects</a:t>
          </a:r>
          <a:endParaRPr lang="en-US" sz="1800" dirty="0"/>
        </a:p>
      </dgm:t>
    </dgm:pt>
    <dgm:pt modelId="{367C5420-A444-4422-A894-CF504863A252}" type="parTrans" cxnId="{8A01B399-2988-469C-AFB1-A05D9314FADA}">
      <dgm:prSet/>
      <dgm:spPr/>
      <dgm:t>
        <a:bodyPr/>
        <a:lstStyle/>
        <a:p>
          <a:endParaRPr lang="en-US"/>
        </a:p>
      </dgm:t>
    </dgm:pt>
    <dgm:pt modelId="{87EB5C4A-42E7-4315-93CE-5D5C6B5C5BC9}" type="sibTrans" cxnId="{8A01B399-2988-469C-AFB1-A05D9314FADA}">
      <dgm:prSet/>
      <dgm:spPr/>
      <dgm:t>
        <a:bodyPr/>
        <a:lstStyle/>
        <a:p>
          <a:endParaRPr lang="en-US"/>
        </a:p>
      </dgm:t>
    </dgm:pt>
    <dgm:pt modelId="{DB630D19-BBD5-4CDC-AD4F-7BF1CF17FB4C}">
      <dgm:prSet phldrT="[Text]" custT="1"/>
      <dgm:spPr>
        <a:noFill/>
      </dgm:spPr>
      <dgm:t>
        <a:bodyPr/>
        <a:lstStyle/>
        <a:p>
          <a:pPr algn="l"/>
          <a:r>
            <a:rPr lang="en-US" sz="1600" dirty="0" smtClean="0"/>
            <a:t>LinkedIn, Twitter and Facebook are great platforms to build your brand and also to attract leads.</a:t>
          </a:r>
          <a:endParaRPr lang="en-US" sz="1600" dirty="0"/>
        </a:p>
      </dgm:t>
    </dgm:pt>
    <dgm:pt modelId="{133AB26F-1325-41D7-9842-A861FB81A757}" type="parTrans" cxnId="{4BD7B2AC-0F00-43BD-BC92-894A43F941EB}">
      <dgm:prSet/>
      <dgm:spPr/>
      <dgm:t>
        <a:bodyPr/>
        <a:lstStyle/>
        <a:p>
          <a:endParaRPr lang="en-US"/>
        </a:p>
      </dgm:t>
    </dgm:pt>
    <dgm:pt modelId="{143AB77B-A727-4B9B-AF98-96ED21F80BF4}" type="sibTrans" cxnId="{4BD7B2AC-0F00-43BD-BC92-894A43F941EB}">
      <dgm:prSet/>
      <dgm:spPr/>
      <dgm:t>
        <a:bodyPr/>
        <a:lstStyle/>
        <a:p>
          <a:endParaRPr lang="en-US"/>
        </a:p>
      </dgm:t>
    </dgm:pt>
    <dgm:pt modelId="{3C95C485-5826-4095-896D-39CDEE57E4AA}">
      <dgm:prSet phldrT="[Text]" custT="1"/>
      <dgm:spPr>
        <a:noFill/>
      </dgm:spPr>
      <dgm:t>
        <a:bodyPr/>
        <a:lstStyle/>
        <a:p>
          <a:pPr algn="l"/>
          <a:r>
            <a:rPr lang="en-US" sz="1600" dirty="0" smtClean="0"/>
            <a:t>Engage with your customers and prospects consistently on social media</a:t>
          </a:r>
          <a:endParaRPr lang="en-US" sz="1600" dirty="0"/>
        </a:p>
      </dgm:t>
    </dgm:pt>
    <dgm:pt modelId="{379DDD89-E6D6-4541-A884-516009701820}" type="parTrans" cxnId="{98EFEA43-D644-4427-8986-62CBD1E435BB}">
      <dgm:prSet/>
      <dgm:spPr/>
      <dgm:t>
        <a:bodyPr/>
        <a:lstStyle/>
        <a:p>
          <a:endParaRPr lang="en-US"/>
        </a:p>
      </dgm:t>
    </dgm:pt>
    <dgm:pt modelId="{184E40FC-C221-4F6C-998D-15A66DCC6211}" type="sibTrans" cxnId="{98EFEA43-D644-4427-8986-62CBD1E435BB}">
      <dgm:prSet/>
      <dgm:spPr/>
      <dgm:t>
        <a:bodyPr/>
        <a:lstStyle/>
        <a:p>
          <a:endParaRPr lang="en-US"/>
        </a:p>
      </dgm:t>
    </dgm:pt>
    <dgm:pt modelId="{0176F8B3-06B9-4E38-BDFB-0B467CDA6421}">
      <dgm:prSet phldrT="[Text]" custT="1"/>
      <dgm:spPr/>
      <dgm:t>
        <a:bodyPr/>
        <a:lstStyle/>
        <a:p>
          <a:pPr algn="l"/>
          <a:r>
            <a:rPr lang="en-US" sz="1800" dirty="0" smtClean="0"/>
            <a:t>When drafting your web content pay special attention to keywords, titles, descriptions, headings and alt texts</a:t>
          </a:r>
          <a:endParaRPr lang="en-US" sz="1800" dirty="0"/>
        </a:p>
      </dgm:t>
    </dgm:pt>
    <dgm:pt modelId="{ECDC79A5-1E84-421F-A64F-75C8153C970D}" type="parTrans" cxnId="{DD79A9DC-168A-4A59-910F-FC82EC9C4AEE}">
      <dgm:prSet/>
      <dgm:spPr/>
      <dgm:t>
        <a:bodyPr/>
        <a:lstStyle/>
        <a:p>
          <a:endParaRPr lang="en-US"/>
        </a:p>
      </dgm:t>
    </dgm:pt>
    <dgm:pt modelId="{10CA54AA-85EC-4516-B94B-F69566C92603}" type="sibTrans" cxnId="{DD79A9DC-168A-4A59-910F-FC82EC9C4AEE}">
      <dgm:prSet/>
      <dgm:spPr/>
      <dgm:t>
        <a:bodyPr/>
        <a:lstStyle/>
        <a:p>
          <a:endParaRPr lang="en-US"/>
        </a:p>
      </dgm:t>
    </dgm:pt>
    <dgm:pt modelId="{539C6C99-5DBE-43F0-ABED-06449F8A8ECA}">
      <dgm:prSet phldrT="[Text]" custT="1"/>
      <dgm:spPr>
        <a:noFill/>
      </dgm:spPr>
      <dgm:t>
        <a:bodyPr/>
        <a:lstStyle/>
        <a:p>
          <a:pPr algn="l"/>
          <a:r>
            <a:rPr lang="en-US" sz="1600" dirty="0" smtClean="0"/>
            <a:t>Don’t overtly sell on social media, rather use it as a medium to announce your presence</a:t>
          </a:r>
          <a:endParaRPr lang="en-US" sz="1600" dirty="0"/>
        </a:p>
      </dgm:t>
    </dgm:pt>
    <dgm:pt modelId="{2F8C9C52-F7F8-444A-A989-6232BB7E92EB}" type="parTrans" cxnId="{EE2DC22A-7BA5-4071-A53B-FCAA08F75192}">
      <dgm:prSet/>
      <dgm:spPr/>
      <dgm:t>
        <a:bodyPr/>
        <a:lstStyle/>
        <a:p>
          <a:endParaRPr lang="en-US"/>
        </a:p>
      </dgm:t>
    </dgm:pt>
    <dgm:pt modelId="{A0A4AEE1-7CA9-4C26-B903-6054BCEAEE80}" type="sibTrans" cxnId="{EE2DC22A-7BA5-4071-A53B-FCAA08F75192}">
      <dgm:prSet/>
      <dgm:spPr/>
      <dgm:t>
        <a:bodyPr/>
        <a:lstStyle/>
        <a:p>
          <a:endParaRPr lang="en-US"/>
        </a:p>
      </dgm:t>
    </dgm:pt>
    <dgm:pt modelId="{B96259F4-B71D-4A2C-8B35-7791DACC6B6A}">
      <dgm:prSet phldrT="[Text]" custT="1"/>
      <dgm:spPr/>
      <dgm:t>
        <a:bodyPr/>
        <a:lstStyle/>
        <a:p>
          <a:r>
            <a:rPr lang="en-US" sz="1800" dirty="0" smtClean="0"/>
            <a:t>Nurture leads not ready to buy immediately</a:t>
          </a:r>
          <a:endParaRPr lang="en-US" sz="1800" dirty="0"/>
        </a:p>
      </dgm:t>
    </dgm:pt>
    <dgm:pt modelId="{6C0382EF-0B0C-4A15-B3D5-99A0C63AD84A}" type="parTrans" cxnId="{4662C167-6C59-4F95-8BC3-8063B9C2A430}">
      <dgm:prSet/>
      <dgm:spPr/>
      <dgm:t>
        <a:bodyPr/>
        <a:lstStyle/>
        <a:p>
          <a:endParaRPr lang="en-US"/>
        </a:p>
      </dgm:t>
    </dgm:pt>
    <dgm:pt modelId="{B4E33901-A8EB-453E-B67C-8A818EF708B2}" type="sibTrans" cxnId="{4662C167-6C59-4F95-8BC3-8063B9C2A430}">
      <dgm:prSet/>
      <dgm:spPr/>
      <dgm:t>
        <a:bodyPr/>
        <a:lstStyle/>
        <a:p>
          <a:endParaRPr lang="en-US"/>
        </a:p>
      </dgm:t>
    </dgm:pt>
    <dgm:pt modelId="{F95EA2CE-C7CC-497A-B44C-24D2BD8ADC24}">
      <dgm:prSet phldrT="[Text]" custT="1"/>
      <dgm:spPr/>
      <dgm:t>
        <a:bodyPr/>
        <a:lstStyle/>
        <a:p>
          <a:r>
            <a:rPr lang="en-US" sz="1800" dirty="0" smtClean="0"/>
            <a:t>Email existing customers asking for their feedback, testimonials and referrals</a:t>
          </a:r>
          <a:endParaRPr lang="en-US" sz="1800" dirty="0"/>
        </a:p>
      </dgm:t>
    </dgm:pt>
    <dgm:pt modelId="{86A3BE95-4CF2-4E39-B9DE-5450A2554857}" type="parTrans" cxnId="{E410CBA0-5421-4BEE-AD1E-09E8C0C2F181}">
      <dgm:prSet/>
      <dgm:spPr/>
      <dgm:t>
        <a:bodyPr/>
        <a:lstStyle/>
        <a:p>
          <a:endParaRPr lang="en-US"/>
        </a:p>
      </dgm:t>
    </dgm:pt>
    <dgm:pt modelId="{1C046D85-7987-455D-83B9-F3EDB060948F}" type="sibTrans" cxnId="{E410CBA0-5421-4BEE-AD1E-09E8C0C2F181}">
      <dgm:prSet/>
      <dgm:spPr/>
      <dgm:t>
        <a:bodyPr/>
        <a:lstStyle/>
        <a:p>
          <a:endParaRPr lang="en-US"/>
        </a:p>
      </dgm:t>
    </dgm:pt>
    <dgm:pt modelId="{C9B6523F-5B17-47FD-B6D3-DABD5BFABF9A}">
      <dgm:prSet phldrT="[Text]" custT="1"/>
      <dgm:spPr/>
      <dgm:t>
        <a:bodyPr/>
        <a:lstStyle/>
        <a:p>
          <a:r>
            <a:rPr lang="en-US" sz="1800" dirty="0" smtClean="0"/>
            <a:t>Examples include whitepapers, </a:t>
          </a:r>
          <a:r>
            <a:rPr lang="en-US" sz="1800" dirty="0" err="1" smtClean="0"/>
            <a:t>eguides</a:t>
          </a:r>
          <a:r>
            <a:rPr lang="en-US" sz="1800" dirty="0" smtClean="0"/>
            <a:t>, relevant blog pieces, zero day alerts etc.</a:t>
          </a:r>
          <a:endParaRPr lang="en-US" sz="1800" dirty="0"/>
        </a:p>
      </dgm:t>
    </dgm:pt>
    <dgm:pt modelId="{22728C08-7C83-4F37-9786-FAFD49F6A331}" type="parTrans" cxnId="{3B8651DD-6154-4819-9964-B7A0047E1134}">
      <dgm:prSet/>
      <dgm:spPr/>
      <dgm:t>
        <a:bodyPr/>
        <a:lstStyle/>
        <a:p>
          <a:endParaRPr lang="en-US"/>
        </a:p>
      </dgm:t>
    </dgm:pt>
    <dgm:pt modelId="{91C08FE3-4219-4C74-A86C-567C7044175F}" type="sibTrans" cxnId="{3B8651DD-6154-4819-9964-B7A0047E1134}">
      <dgm:prSet/>
      <dgm:spPr/>
      <dgm:t>
        <a:bodyPr/>
        <a:lstStyle/>
        <a:p>
          <a:endParaRPr lang="en-US"/>
        </a:p>
      </dgm:t>
    </dgm:pt>
    <dgm:pt modelId="{5634D623-9B71-467E-B598-DC72EC3F473D}" type="pres">
      <dgm:prSet presAssocID="{D5551F1C-5A17-496A-97D6-A257BE9B2A79}" presName="Name0" presStyleCnt="0">
        <dgm:presLayoutVars>
          <dgm:dir/>
          <dgm:animLvl val="lvl"/>
          <dgm:resizeHandles val="exact"/>
        </dgm:presLayoutVars>
      </dgm:prSet>
      <dgm:spPr/>
      <dgm:t>
        <a:bodyPr/>
        <a:lstStyle/>
        <a:p>
          <a:endParaRPr lang="en-US"/>
        </a:p>
      </dgm:t>
    </dgm:pt>
    <dgm:pt modelId="{6A2886D7-F717-4285-93FB-9C51C4BE2CAB}" type="pres">
      <dgm:prSet presAssocID="{61B44D64-E7B4-48A7-81B3-A932221D00E7}" presName="composite" presStyleCnt="0"/>
      <dgm:spPr/>
    </dgm:pt>
    <dgm:pt modelId="{6C13234D-79D0-4B9A-9FAF-CB3B93C8E073}" type="pres">
      <dgm:prSet presAssocID="{61B44D64-E7B4-48A7-81B3-A932221D00E7}" presName="parTx" presStyleLbl="node1" presStyleIdx="0" presStyleCnt="4">
        <dgm:presLayoutVars>
          <dgm:chMax val="0"/>
          <dgm:chPref val="0"/>
          <dgm:bulletEnabled val="1"/>
        </dgm:presLayoutVars>
      </dgm:prSet>
      <dgm:spPr/>
      <dgm:t>
        <a:bodyPr/>
        <a:lstStyle/>
        <a:p>
          <a:endParaRPr lang="en-US"/>
        </a:p>
      </dgm:t>
    </dgm:pt>
    <dgm:pt modelId="{916A97C7-03E3-4FC6-B03E-CA91A23FBCC2}" type="pres">
      <dgm:prSet presAssocID="{61B44D64-E7B4-48A7-81B3-A932221D00E7}" presName="desTx" presStyleLbl="revTx" presStyleIdx="0" presStyleCnt="4">
        <dgm:presLayoutVars>
          <dgm:bulletEnabled val="1"/>
        </dgm:presLayoutVars>
      </dgm:prSet>
      <dgm:spPr/>
      <dgm:t>
        <a:bodyPr/>
        <a:lstStyle/>
        <a:p>
          <a:endParaRPr lang="en-US"/>
        </a:p>
      </dgm:t>
    </dgm:pt>
    <dgm:pt modelId="{3EA3F4C2-16E2-47D7-ADE1-C8951F43AF64}" type="pres">
      <dgm:prSet presAssocID="{9876A607-6CD5-4921-99C2-A959064545B1}" presName="space" presStyleCnt="0"/>
      <dgm:spPr/>
    </dgm:pt>
    <dgm:pt modelId="{758317C6-8496-42DC-B4DA-0763C1F81BC9}" type="pres">
      <dgm:prSet presAssocID="{F41E98DA-1130-4F69-AD39-C9AF8D1AB33C}" presName="composite" presStyleCnt="0"/>
      <dgm:spPr/>
    </dgm:pt>
    <dgm:pt modelId="{B958F3A6-10A2-42F2-A13E-70A33D0EBDB8}" type="pres">
      <dgm:prSet presAssocID="{F41E98DA-1130-4F69-AD39-C9AF8D1AB33C}" presName="parTx" presStyleLbl="node1" presStyleIdx="1" presStyleCnt="4">
        <dgm:presLayoutVars>
          <dgm:chMax val="0"/>
          <dgm:chPref val="0"/>
          <dgm:bulletEnabled val="1"/>
        </dgm:presLayoutVars>
      </dgm:prSet>
      <dgm:spPr/>
      <dgm:t>
        <a:bodyPr/>
        <a:lstStyle/>
        <a:p>
          <a:endParaRPr lang="en-US"/>
        </a:p>
      </dgm:t>
    </dgm:pt>
    <dgm:pt modelId="{DAEABC82-E214-4478-ABEF-D161728F5C40}" type="pres">
      <dgm:prSet presAssocID="{F41E98DA-1130-4F69-AD39-C9AF8D1AB33C}" presName="desTx" presStyleLbl="revTx" presStyleIdx="1" presStyleCnt="4">
        <dgm:presLayoutVars>
          <dgm:bulletEnabled val="1"/>
        </dgm:presLayoutVars>
      </dgm:prSet>
      <dgm:spPr/>
      <dgm:t>
        <a:bodyPr/>
        <a:lstStyle/>
        <a:p>
          <a:endParaRPr lang="en-US"/>
        </a:p>
      </dgm:t>
    </dgm:pt>
    <dgm:pt modelId="{E2F297AC-7939-4CD2-9BDB-EDFD644EF1CE}" type="pres">
      <dgm:prSet presAssocID="{DC91075A-166D-4B40-BDEA-6C0994387557}" presName="space" presStyleCnt="0"/>
      <dgm:spPr/>
    </dgm:pt>
    <dgm:pt modelId="{23947D85-0777-4AB0-A54C-7822A786D3DF}" type="pres">
      <dgm:prSet presAssocID="{9170BF73-EDF8-405D-B8E6-3E317245201D}" presName="composite" presStyleCnt="0"/>
      <dgm:spPr/>
    </dgm:pt>
    <dgm:pt modelId="{AE882C44-05A8-4D0B-922F-B040AF7D0748}" type="pres">
      <dgm:prSet presAssocID="{9170BF73-EDF8-405D-B8E6-3E317245201D}" presName="parTx" presStyleLbl="node1" presStyleIdx="2" presStyleCnt="4">
        <dgm:presLayoutVars>
          <dgm:chMax val="0"/>
          <dgm:chPref val="0"/>
          <dgm:bulletEnabled val="1"/>
        </dgm:presLayoutVars>
      </dgm:prSet>
      <dgm:spPr/>
      <dgm:t>
        <a:bodyPr/>
        <a:lstStyle/>
        <a:p>
          <a:endParaRPr lang="en-US"/>
        </a:p>
      </dgm:t>
    </dgm:pt>
    <dgm:pt modelId="{37112D6D-43F1-43A3-B6A1-C7BD7D832676}" type="pres">
      <dgm:prSet presAssocID="{9170BF73-EDF8-405D-B8E6-3E317245201D}" presName="desTx" presStyleLbl="revTx" presStyleIdx="2" presStyleCnt="4">
        <dgm:presLayoutVars>
          <dgm:bulletEnabled val="1"/>
        </dgm:presLayoutVars>
      </dgm:prSet>
      <dgm:spPr/>
      <dgm:t>
        <a:bodyPr/>
        <a:lstStyle/>
        <a:p>
          <a:endParaRPr lang="en-US"/>
        </a:p>
      </dgm:t>
    </dgm:pt>
    <dgm:pt modelId="{D6C65EDE-439C-4449-96B0-6DA653F9606F}" type="pres">
      <dgm:prSet presAssocID="{91118E47-6D8A-4BEE-B670-5A9BF34F0CC1}" presName="space" presStyleCnt="0"/>
      <dgm:spPr/>
    </dgm:pt>
    <dgm:pt modelId="{4ADCCE3F-411C-4966-B93C-14F745CFB7F6}" type="pres">
      <dgm:prSet presAssocID="{6859551E-E8EA-4BA5-BF3F-480541A22EDA}" presName="composite" presStyleCnt="0"/>
      <dgm:spPr/>
    </dgm:pt>
    <dgm:pt modelId="{3EF6980E-CFA3-416B-8BC6-B0E147AE0CB5}" type="pres">
      <dgm:prSet presAssocID="{6859551E-E8EA-4BA5-BF3F-480541A22EDA}" presName="parTx" presStyleLbl="node1" presStyleIdx="3" presStyleCnt="4">
        <dgm:presLayoutVars>
          <dgm:chMax val="0"/>
          <dgm:chPref val="0"/>
          <dgm:bulletEnabled val="1"/>
        </dgm:presLayoutVars>
      </dgm:prSet>
      <dgm:spPr/>
      <dgm:t>
        <a:bodyPr/>
        <a:lstStyle/>
        <a:p>
          <a:endParaRPr lang="en-US"/>
        </a:p>
      </dgm:t>
    </dgm:pt>
    <dgm:pt modelId="{AA5CC5AE-E70D-463F-91D2-910F85486041}" type="pres">
      <dgm:prSet presAssocID="{6859551E-E8EA-4BA5-BF3F-480541A22EDA}" presName="desTx" presStyleLbl="revTx" presStyleIdx="3" presStyleCnt="4">
        <dgm:presLayoutVars>
          <dgm:bulletEnabled val="1"/>
        </dgm:presLayoutVars>
      </dgm:prSet>
      <dgm:spPr/>
      <dgm:t>
        <a:bodyPr/>
        <a:lstStyle/>
        <a:p>
          <a:endParaRPr lang="en-US"/>
        </a:p>
      </dgm:t>
    </dgm:pt>
  </dgm:ptLst>
  <dgm:cxnLst>
    <dgm:cxn modelId="{6848C26C-67CC-4EFB-9222-5984779F6CA4}" type="presOf" srcId="{E48228EB-D15C-4980-98EA-6C615A050936}" destId="{916A97C7-03E3-4FC6-B03E-CA91A23FBCC2}" srcOrd="0" destOrd="0" presId="urn:microsoft.com/office/officeart/2005/8/layout/chevron1"/>
    <dgm:cxn modelId="{3B8651DD-6154-4819-9964-B7A0047E1134}" srcId="{6859551E-E8EA-4BA5-BF3F-480541A22EDA}" destId="{C9B6523F-5B17-47FD-B6D3-DABD5BFABF9A}" srcOrd="1" destOrd="0" parTransId="{22728C08-7C83-4F37-9786-FAFD49F6A331}" sibTransId="{91C08FE3-4219-4C74-A86C-567C7044175F}"/>
    <dgm:cxn modelId="{A9679373-9C09-4AE4-B9A8-ED15942D9849}" type="presOf" srcId="{539C6C99-5DBE-43F0-ABED-06449F8A8ECA}" destId="{DAEABC82-E214-4478-ABEF-D161728F5C40}" srcOrd="0" destOrd="2" presId="urn:microsoft.com/office/officeart/2005/8/layout/chevron1"/>
    <dgm:cxn modelId="{DD79A9DC-168A-4A59-910F-FC82EC9C4AEE}" srcId="{61B44D64-E7B4-48A7-81B3-A932221D00E7}" destId="{0176F8B3-06B9-4E38-BDFB-0B467CDA6421}" srcOrd="1" destOrd="0" parTransId="{ECDC79A5-1E84-421F-A64F-75C8153C970D}" sibTransId="{10CA54AA-85EC-4516-B94B-F69566C92603}"/>
    <dgm:cxn modelId="{E410CBA0-5421-4BEE-AD1E-09E8C0C2F181}" srcId="{9170BF73-EDF8-405D-B8E6-3E317245201D}" destId="{F95EA2CE-C7CC-497A-B44C-24D2BD8ADC24}" srcOrd="2" destOrd="0" parTransId="{86A3BE95-4CF2-4E39-B9DE-5450A2554857}" sibTransId="{1C046D85-7987-455D-83B9-F3EDB060948F}"/>
    <dgm:cxn modelId="{24F8B9E5-0C4A-4D3F-AAC5-DDE1BE68E7DB}" type="presOf" srcId="{61B44D64-E7B4-48A7-81B3-A932221D00E7}" destId="{6C13234D-79D0-4B9A-9FAF-CB3B93C8E073}" srcOrd="0" destOrd="0" presId="urn:microsoft.com/office/officeart/2005/8/layout/chevron1"/>
    <dgm:cxn modelId="{D0849ED6-24D4-490E-83C0-CF1591BA2DD1}" srcId="{D5551F1C-5A17-496A-97D6-A257BE9B2A79}" destId="{6859551E-E8EA-4BA5-BF3F-480541A22EDA}" srcOrd="3" destOrd="0" parTransId="{5EFA4D21-0EBF-4A63-BE4F-45FA7E72B812}" sibTransId="{EE847E36-3000-422D-8F1C-3CDB75B3F7CC}"/>
    <dgm:cxn modelId="{909B3733-AB7D-4BCD-A456-BD80124430CE}" type="presOf" srcId="{3C95C485-5826-4095-896D-39CDEE57E4AA}" destId="{DAEABC82-E214-4478-ABEF-D161728F5C40}" srcOrd="0" destOrd="1" presId="urn:microsoft.com/office/officeart/2005/8/layout/chevron1"/>
    <dgm:cxn modelId="{A05FB4FA-90FF-4CBE-8144-345FED05AD7E}" type="presOf" srcId="{F95EA2CE-C7CC-497A-B44C-24D2BD8ADC24}" destId="{37112D6D-43F1-43A3-B6A1-C7BD7D832676}" srcOrd="0" destOrd="2" presId="urn:microsoft.com/office/officeart/2005/8/layout/chevron1"/>
    <dgm:cxn modelId="{71D11873-CA00-4B82-AD9B-74C83EF5468A}" type="presOf" srcId="{C9B6523F-5B17-47FD-B6D3-DABD5BFABF9A}" destId="{AA5CC5AE-E70D-463F-91D2-910F85486041}" srcOrd="0" destOrd="1" presId="urn:microsoft.com/office/officeart/2005/8/layout/chevron1"/>
    <dgm:cxn modelId="{8A01B399-2988-469C-AFB1-A05D9314FADA}" srcId="{6859551E-E8EA-4BA5-BF3F-480541A22EDA}" destId="{726311F7-0143-45DC-8E8F-136CC5A94A31}" srcOrd="0" destOrd="0" parTransId="{367C5420-A444-4422-A894-CF504863A252}" sibTransId="{87EB5C4A-42E7-4315-93CE-5D5C6B5C5BC9}"/>
    <dgm:cxn modelId="{015E7FBC-647F-4774-B908-0C2C27349C4F}" type="presOf" srcId="{6859551E-E8EA-4BA5-BF3F-480541A22EDA}" destId="{3EF6980E-CFA3-416B-8BC6-B0E147AE0CB5}" srcOrd="0" destOrd="0" presId="urn:microsoft.com/office/officeart/2005/8/layout/chevron1"/>
    <dgm:cxn modelId="{D50B4EBE-F2AD-4664-8AEB-CCCBFABFC9F3}" type="presOf" srcId="{726311F7-0143-45DC-8E8F-136CC5A94A31}" destId="{AA5CC5AE-E70D-463F-91D2-910F85486041}" srcOrd="0" destOrd="0" presId="urn:microsoft.com/office/officeart/2005/8/layout/chevron1"/>
    <dgm:cxn modelId="{EE2DC22A-7BA5-4071-A53B-FCAA08F75192}" srcId="{F41E98DA-1130-4F69-AD39-C9AF8D1AB33C}" destId="{539C6C99-5DBE-43F0-ABED-06449F8A8ECA}" srcOrd="2" destOrd="0" parTransId="{2F8C9C52-F7F8-444A-A989-6232BB7E92EB}" sibTransId="{A0A4AEE1-7CA9-4C26-B903-6054BCEAEE80}"/>
    <dgm:cxn modelId="{50209FFB-ADB3-49E8-AA8A-66939F7C61ED}" srcId="{D5551F1C-5A17-496A-97D6-A257BE9B2A79}" destId="{9170BF73-EDF8-405D-B8E6-3E317245201D}" srcOrd="2" destOrd="0" parTransId="{4D672BCA-8332-4812-A7C0-EB48D88BDF6A}" sibTransId="{91118E47-6D8A-4BEE-B670-5A9BF34F0CC1}"/>
    <dgm:cxn modelId="{9460823C-A61E-4806-8DD1-08E96B943B71}" srcId="{61B44D64-E7B4-48A7-81B3-A932221D00E7}" destId="{E48228EB-D15C-4980-98EA-6C615A050936}" srcOrd="0" destOrd="0" parTransId="{FBA36CB4-1BF9-4A89-916F-3C9ADD9486FD}" sibTransId="{E4C87E80-1E03-42C4-8716-9EC7340D9D76}"/>
    <dgm:cxn modelId="{548E34F5-103C-422B-8A78-C137AA254ED2}" type="presOf" srcId="{B96259F4-B71D-4A2C-8B35-7791DACC6B6A}" destId="{37112D6D-43F1-43A3-B6A1-C7BD7D832676}" srcOrd="0" destOrd="1" presId="urn:microsoft.com/office/officeart/2005/8/layout/chevron1"/>
    <dgm:cxn modelId="{4BD7B2AC-0F00-43BD-BC92-894A43F941EB}" srcId="{F41E98DA-1130-4F69-AD39-C9AF8D1AB33C}" destId="{DB630D19-BBD5-4CDC-AD4F-7BF1CF17FB4C}" srcOrd="0" destOrd="0" parTransId="{133AB26F-1325-41D7-9842-A861FB81A757}" sibTransId="{143AB77B-A727-4B9B-AF98-96ED21F80BF4}"/>
    <dgm:cxn modelId="{25F39F82-B188-48A4-87A1-6A76E798ED6B}" srcId="{D5551F1C-5A17-496A-97D6-A257BE9B2A79}" destId="{61B44D64-E7B4-48A7-81B3-A932221D00E7}" srcOrd="0" destOrd="0" parTransId="{EBE7A09B-1998-47B0-8E08-01DBBA5511A4}" sibTransId="{9876A607-6CD5-4921-99C2-A959064545B1}"/>
    <dgm:cxn modelId="{4662C167-6C59-4F95-8BC3-8063B9C2A430}" srcId="{9170BF73-EDF8-405D-B8E6-3E317245201D}" destId="{B96259F4-B71D-4A2C-8B35-7791DACC6B6A}" srcOrd="1" destOrd="0" parTransId="{6C0382EF-0B0C-4A15-B3D5-99A0C63AD84A}" sibTransId="{B4E33901-A8EB-453E-B67C-8A818EF708B2}"/>
    <dgm:cxn modelId="{F6A59E06-1F91-4E49-92B2-058A2750CEC6}" type="presOf" srcId="{B60B37AA-CF99-4559-AC19-FA68075B5B62}" destId="{37112D6D-43F1-43A3-B6A1-C7BD7D832676}" srcOrd="0" destOrd="0" presId="urn:microsoft.com/office/officeart/2005/8/layout/chevron1"/>
    <dgm:cxn modelId="{23F9CA19-7EFC-4F3A-8588-54CD390135DF}" type="presOf" srcId="{DB630D19-BBD5-4CDC-AD4F-7BF1CF17FB4C}" destId="{DAEABC82-E214-4478-ABEF-D161728F5C40}" srcOrd="0" destOrd="0" presId="urn:microsoft.com/office/officeart/2005/8/layout/chevron1"/>
    <dgm:cxn modelId="{D130C6DF-D6CB-4F34-A415-863679C2CDC2}" type="presOf" srcId="{D5551F1C-5A17-496A-97D6-A257BE9B2A79}" destId="{5634D623-9B71-467E-B598-DC72EC3F473D}" srcOrd="0" destOrd="0" presId="urn:microsoft.com/office/officeart/2005/8/layout/chevron1"/>
    <dgm:cxn modelId="{253B8A27-1F95-4AD8-A356-CC6B82234673}" srcId="{9170BF73-EDF8-405D-B8E6-3E317245201D}" destId="{B60B37AA-CF99-4559-AC19-FA68075B5B62}" srcOrd="0" destOrd="0" parTransId="{45130C3E-D57D-4A23-B58A-4D691276C7A3}" sibTransId="{71F97EAC-5FA1-4920-B0E9-020831F8922C}"/>
    <dgm:cxn modelId="{C891FB5E-68B9-4289-92D6-D3EF6DD96774}" type="presOf" srcId="{F41E98DA-1130-4F69-AD39-C9AF8D1AB33C}" destId="{B958F3A6-10A2-42F2-A13E-70A33D0EBDB8}" srcOrd="0" destOrd="0" presId="urn:microsoft.com/office/officeart/2005/8/layout/chevron1"/>
    <dgm:cxn modelId="{98EFEA43-D644-4427-8986-62CBD1E435BB}" srcId="{F41E98DA-1130-4F69-AD39-C9AF8D1AB33C}" destId="{3C95C485-5826-4095-896D-39CDEE57E4AA}" srcOrd="1" destOrd="0" parTransId="{379DDD89-E6D6-4541-A884-516009701820}" sibTransId="{184E40FC-C221-4F6C-998D-15A66DCC6211}"/>
    <dgm:cxn modelId="{DF4D924D-290F-46EB-8DDC-0C8C39A85B55}" type="presOf" srcId="{9170BF73-EDF8-405D-B8E6-3E317245201D}" destId="{AE882C44-05A8-4D0B-922F-B040AF7D0748}" srcOrd="0" destOrd="0" presId="urn:microsoft.com/office/officeart/2005/8/layout/chevron1"/>
    <dgm:cxn modelId="{0873D49B-52D6-4223-80B7-799FC1F06C8E}" type="presOf" srcId="{0176F8B3-06B9-4E38-BDFB-0B467CDA6421}" destId="{916A97C7-03E3-4FC6-B03E-CA91A23FBCC2}" srcOrd="0" destOrd="1" presId="urn:microsoft.com/office/officeart/2005/8/layout/chevron1"/>
    <dgm:cxn modelId="{029BB860-0B77-489C-A3CB-0A63DA59134C}" srcId="{D5551F1C-5A17-496A-97D6-A257BE9B2A79}" destId="{F41E98DA-1130-4F69-AD39-C9AF8D1AB33C}" srcOrd="1" destOrd="0" parTransId="{C028020E-81B6-49C8-8296-8BDC1ACC5EF3}" sibTransId="{DC91075A-166D-4B40-BDEA-6C0994387557}"/>
    <dgm:cxn modelId="{60027843-1503-4946-88D1-929CE31E320E}" type="presParOf" srcId="{5634D623-9B71-467E-B598-DC72EC3F473D}" destId="{6A2886D7-F717-4285-93FB-9C51C4BE2CAB}" srcOrd="0" destOrd="0" presId="urn:microsoft.com/office/officeart/2005/8/layout/chevron1"/>
    <dgm:cxn modelId="{F3BE3311-6787-4995-958B-FCAF91DF63F0}" type="presParOf" srcId="{6A2886D7-F717-4285-93FB-9C51C4BE2CAB}" destId="{6C13234D-79D0-4B9A-9FAF-CB3B93C8E073}" srcOrd="0" destOrd="0" presId="urn:microsoft.com/office/officeart/2005/8/layout/chevron1"/>
    <dgm:cxn modelId="{E1F350C6-F6AB-41BF-9D95-834389FDC945}" type="presParOf" srcId="{6A2886D7-F717-4285-93FB-9C51C4BE2CAB}" destId="{916A97C7-03E3-4FC6-B03E-CA91A23FBCC2}" srcOrd="1" destOrd="0" presId="urn:microsoft.com/office/officeart/2005/8/layout/chevron1"/>
    <dgm:cxn modelId="{0714D82C-5E12-4FDE-9AC8-456CEAB0F27E}" type="presParOf" srcId="{5634D623-9B71-467E-B598-DC72EC3F473D}" destId="{3EA3F4C2-16E2-47D7-ADE1-C8951F43AF64}" srcOrd="1" destOrd="0" presId="urn:microsoft.com/office/officeart/2005/8/layout/chevron1"/>
    <dgm:cxn modelId="{370CAC81-FE00-4AF2-BAFF-11EE7985A698}" type="presParOf" srcId="{5634D623-9B71-467E-B598-DC72EC3F473D}" destId="{758317C6-8496-42DC-B4DA-0763C1F81BC9}" srcOrd="2" destOrd="0" presId="urn:microsoft.com/office/officeart/2005/8/layout/chevron1"/>
    <dgm:cxn modelId="{6C9FAFB1-9369-45AE-B9F5-38DAFFA0724B}" type="presParOf" srcId="{758317C6-8496-42DC-B4DA-0763C1F81BC9}" destId="{B958F3A6-10A2-42F2-A13E-70A33D0EBDB8}" srcOrd="0" destOrd="0" presId="urn:microsoft.com/office/officeart/2005/8/layout/chevron1"/>
    <dgm:cxn modelId="{E5445EBC-C32E-447D-9FF5-86682B44A63D}" type="presParOf" srcId="{758317C6-8496-42DC-B4DA-0763C1F81BC9}" destId="{DAEABC82-E214-4478-ABEF-D161728F5C40}" srcOrd="1" destOrd="0" presId="urn:microsoft.com/office/officeart/2005/8/layout/chevron1"/>
    <dgm:cxn modelId="{D3FE6261-77DB-4520-850F-C4A787C84D53}" type="presParOf" srcId="{5634D623-9B71-467E-B598-DC72EC3F473D}" destId="{E2F297AC-7939-4CD2-9BDB-EDFD644EF1CE}" srcOrd="3" destOrd="0" presId="urn:microsoft.com/office/officeart/2005/8/layout/chevron1"/>
    <dgm:cxn modelId="{67B610AE-A984-4D6F-BEB8-707238315379}" type="presParOf" srcId="{5634D623-9B71-467E-B598-DC72EC3F473D}" destId="{23947D85-0777-4AB0-A54C-7822A786D3DF}" srcOrd="4" destOrd="0" presId="urn:microsoft.com/office/officeart/2005/8/layout/chevron1"/>
    <dgm:cxn modelId="{2286023E-B485-4F1A-ACB6-4D9A0D3DE0BB}" type="presParOf" srcId="{23947D85-0777-4AB0-A54C-7822A786D3DF}" destId="{AE882C44-05A8-4D0B-922F-B040AF7D0748}" srcOrd="0" destOrd="0" presId="urn:microsoft.com/office/officeart/2005/8/layout/chevron1"/>
    <dgm:cxn modelId="{B05A3924-D190-47B9-B284-6C2CDEE839DF}" type="presParOf" srcId="{23947D85-0777-4AB0-A54C-7822A786D3DF}" destId="{37112D6D-43F1-43A3-B6A1-C7BD7D832676}" srcOrd="1" destOrd="0" presId="urn:microsoft.com/office/officeart/2005/8/layout/chevron1"/>
    <dgm:cxn modelId="{9FA263D7-427D-4502-9438-A163BCCCEB30}" type="presParOf" srcId="{5634D623-9B71-467E-B598-DC72EC3F473D}" destId="{D6C65EDE-439C-4449-96B0-6DA653F9606F}" srcOrd="5" destOrd="0" presId="urn:microsoft.com/office/officeart/2005/8/layout/chevron1"/>
    <dgm:cxn modelId="{228184C1-B247-4B5B-8FB8-FCFF22B66984}" type="presParOf" srcId="{5634D623-9B71-467E-B598-DC72EC3F473D}" destId="{4ADCCE3F-411C-4966-B93C-14F745CFB7F6}" srcOrd="6" destOrd="0" presId="urn:microsoft.com/office/officeart/2005/8/layout/chevron1"/>
    <dgm:cxn modelId="{2DE111D4-BB0A-4A7C-84C1-38FEFA7C75CE}" type="presParOf" srcId="{4ADCCE3F-411C-4966-B93C-14F745CFB7F6}" destId="{3EF6980E-CFA3-416B-8BC6-B0E147AE0CB5}" srcOrd="0" destOrd="0" presId="urn:microsoft.com/office/officeart/2005/8/layout/chevron1"/>
    <dgm:cxn modelId="{19DE8BB1-8972-4FE8-8749-80F017571138}" type="presParOf" srcId="{4ADCCE3F-411C-4966-B93C-14F745CFB7F6}" destId="{AA5CC5AE-E70D-463F-91D2-910F85486041}"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551F1C-5A17-496A-97D6-A257BE9B2A7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61B44D64-E7B4-48A7-81B3-A932221D00E7}">
      <dgm:prSet phldrT="[Text]"/>
      <dgm:spPr>
        <a:solidFill>
          <a:srgbClr val="3698D3"/>
        </a:solidFill>
      </dgm:spPr>
      <dgm:t>
        <a:bodyPr/>
        <a:lstStyle/>
        <a:p>
          <a:r>
            <a:rPr lang="en-US" dirty="0" smtClean="0"/>
            <a:t>6-8 touch points</a:t>
          </a:r>
          <a:endParaRPr lang="en-US" dirty="0"/>
        </a:p>
      </dgm:t>
    </dgm:pt>
    <dgm:pt modelId="{EBE7A09B-1998-47B0-8E08-01DBBA5511A4}" type="parTrans" cxnId="{25F39F82-B188-48A4-87A1-6A76E798ED6B}">
      <dgm:prSet/>
      <dgm:spPr/>
      <dgm:t>
        <a:bodyPr/>
        <a:lstStyle/>
        <a:p>
          <a:endParaRPr lang="en-US"/>
        </a:p>
      </dgm:t>
    </dgm:pt>
    <dgm:pt modelId="{9876A607-6CD5-4921-99C2-A959064545B1}" type="sibTrans" cxnId="{25F39F82-B188-48A4-87A1-6A76E798ED6B}">
      <dgm:prSet/>
      <dgm:spPr/>
      <dgm:t>
        <a:bodyPr/>
        <a:lstStyle/>
        <a:p>
          <a:endParaRPr lang="en-US"/>
        </a:p>
      </dgm:t>
    </dgm:pt>
    <dgm:pt modelId="{E48228EB-D15C-4980-98EA-6C615A050936}">
      <dgm:prSet phldrT="[Text]" custT="1"/>
      <dgm:spPr/>
      <dgm:t>
        <a:bodyPr/>
        <a:lstStyle/>
        <a:p>
          <a:pPr algn="l"/>
          <a:r>
            <a:rPr lang="en-US" sz="1800" dirty="0" smtClean="0"/>
            <a:t>Stay in touch with your prospects across multiple touch points, at regular intervals</a:t>
          </a:r>
          <a:endParaRPr lang="en-US" sz="1800" dirty="0"/>
        </a:p>
      </dgm:t>
    </dgm:pt>
    <dgm:pt modelId="{FBA36CB4-1BF9-4A89-916F-3C9ADD9486FD}" type="parTrans" cxnId="{9460823C-A61E-4806-8DD1-08E96B943B71}">
      <dgm:prSet/>
      <dgm:spPr/>
      <dgm:t>
        <a:bodyPr/>
        <a:lstStyle/>
        <a:p>
          <a:endParaRPr lang="en-US"/>
        </a:p>
      </dgm:t>
    </dgm:pt>
    <dgm:pt modelId="{E4C87E80-1E03-42C4-8716-9EC7340D9D76}" type="sibTrans" cxnId="{9460823C-A61E-4806-8DD1-08E96B943B71}">
      <dgm:prSet/>
      <dgm:spPr/>
      <dgm:t>
        <a:bodyPr/>
        <a:lstStyle/>
        <a:p>
          <a:endParaRPr lang="en-US"/>
        </a:p>
      </dgm:t>
    </dgm:pt>
    <dgm:pt modelId="{F41E98DA-1130-4F69-AD39-C9AF8D1AB33C}">
      <dgm:prSet phldrT="[Text]"/>
      <dgm:spPr>
        <a:solidFill>
          <a:srgbClr val="3698D3"/>
        </a:solidFill>
      </dgm:spPr>
      <dgm:t>
        <a:bodyPr/>
        <a:lstStyle/>
        <a:p>
          <a:r>
            <a:rPr lang="en-US" dirty="0" smtClean="0"/>
            <a:t>Asset inventory</a:t>
          </a:r>
          <a:endParaRPr lang="en-US" dirty="0"/>
        </a:p>
      </dgm:t>
    </dgm:pt>
    <dgm:pt modelId="{C028020E-81B6-49C8-8296-8BDC1ACC5EF3}" type="parTrans" cxnId="{029BB860-0B77-489C-A3CB-0A63DA59134C}">
      <dgm:prSet/>
      <dgm:spPr/>
      <dgm:t>
        <a:bodyPr/>
        <a:lstStyle/>
        <a:p>
          <a:endParaRPr lang="en-US"/>
        </a:p>
      </dgm:t>
    </dgm:pt>
    <dgm:pt modelId="{DC91075A-166D-4B40-BDEA-6C0994387557}" type="sibTrans" cxnId="{029BB860-0B77-489C-A3CB-0A63DA59134C}">
      <dgm:prSet/>
      <dgm:spPr/>
      <dgm:t>
        <a:bodyPr/>
        <a:lstStyle/>
        <a:p>
          <a:endParaRPr lang="en-US"/>
        </a:p>
      </dgm:t>
    </dgm:pt>
    <dgm:pt modelId="{9170BF73-EDF8-405D-B8E6-3E317245201D}">
      <dgm:prSet phldrT="[Text]"/>
      <dgm:spPr>
        <a:solidFill>
          <a:srgbClr val="3698D3"/>
        </a:solidFill>
      </dgm:spPr>
      <dgm:t>
        <a:bodyPr/>
        <a:lstStyle/>
        <a:p>
          <a:r>
            <a:rPr lang="en-US" dirty="0" smtClean="0"/>
            <a:t>Personalize</a:t>
          </a:r>
          <a:endParaRPr lang="en-US" dirty="0"/>
        </a:p>
      </dgm:t>
    </dgm:pt>
    <dgm:pt modelId="{4D672BCA-8332-4812-A7C0-EB48D88BDF6A}" type="parTrans" cxnId="{50209FFB-ADB3-49E8-AA8A-66939F7C61ED}">
      <dgm:prSet/>
      <dgm:spPr/>
      <dgm:t>
        <a:bodyPr/>
        <a:lstStyle/>
        <a:p>
          <a:endParaRPr lang="en-US"/>
        </a:p>
      </dgm:t>
    </dgm:pt>
    <dgm:pt modelId="{91118E47-6D8A-4BEE-B670-5A9BF34F0CC1}" type="sibTrans" cxnId="{50209FFB-ADB3-49E8-AA8A-66939F7C61ED}">
      <dgm:prSet/>
      <dgm:spPr/>
      <dgm:t>
        <a:bodyPr/>
        <a:lstStyle/>
        <a:p>
          <a:endParaRPr lang="en-US"/>
        </a:p>
      </dgm:t>
    </dgm:pt>
    <dgm:pt modelId="{DB630D19-BBD5-4CDC-AD4F-7BF1CF17FB4C}">
      <dgm:prSet phldrT="[Text]" custT="1"/>
      <dgm:spPr>
        <a:noFill/>
      </dgm:spPr>
      <dgm:t>
        <a:bodyPr/>
        <a:lstStyle/>
        <a:p>
          <a:pPr algn="l"/>
          <a:r>
            <a:rPr lang="en-US" sz="1800" dirty="0" smtClean="0"/>
            <a:t>Take stock of the assets that you already have</a:t>
          </a:r>
          <a:endParaRPr lang="en-US" sz="1800" dirty="0"/>
        </a:p>
      </dgm:t>
    </dgm:pt>
    <dgm:pt modelId="{133AB26F-1325-41D7-9842-A861FB81A757}" type="parTrans" cxnId="{4BD7B2AC-0F00-43BD-BC92-894A43F941EB}">
      <dgm:prSet/>
      <dgm:spPr/>
      <dgm:t>
        <a:bodyPr/>
        <a:lstStyle/>
        <a:p>
          <a:endParaRPr lang="en-US"/>
        </a:p>
      </dgm:t>
    </dgm:pt>
    <dgm:pt modelId="{143AB77B-A727-4B9B-AF98-96ED21F80BF4}" type="sibTrans" cxnId="{4BD7B2AC-0F00-43BD-BC92-894A43F941EB}">
      <dgm:prSet/>
      <dgm:spPr/>
      <dgm:t>
        <a:bodyPr/>
        <a:lstStyle/>
        <a:p>
          <a:endParaRPr lang="en-US"/>
        </a:p>
      </dgm:t>
    </dgm:pt>
    <dgm:pt modelId="{F84F444F-8F9E-454C-8D94-7F8502014FC8}">
      <dgm:prSet phldrT="[Text]" custT="1"/>
      <dgm:spPr>
        <a:noFill/>
      </dgm:spPr>
      <dgm:t>
        <a:bodyPr/>
        <a:lstStyle/>
        <a:p>
          <a:pPr algn="l"/>
          <a:endParaRPr lang="en-US" sz="1800" dirty="0"/>
        </a:p>
      </dgm:t>
    </dgm:pt>
    <dgm:pt modelId="{69BFA3FE-3C83-418C-BD94-B6839A51DF02}" type="parTrans" cxnId="{F1622B96-3FBD-47F8-A32D-DE7FBED42A87}">
      <dgm:prSet/>
      <dgm:spPr/>
      <dgm:t>
        <a:bodyPr/>
        <a:lstStyle/>
        <a:p>
          <a:endParaRPr lang="en-US"/>
        </a:p>
      </dgm:t>
    </dgm:pt>
    <dgm:pt modelId="{B1CDCFDF-31DA-428E-A3C9-2470E95E840B}" type="sibTrans" cxnId="{F1622B96-3FBD-47F8-A32D-DE7FBED42A87}">
      <dgm:prSet/>
      <dgm:spPr/>
      <dgm:t>
        <a:bodyPr/>
        <a:lstStyle/>
        <a:p>
          <a:endParaRPr lang="en-US"/>
        </a:p>
      </dgm:t>
    </dgm:pt>
    <dgm:pt modelId="{752F5086-344C-4300-8FF0-790A9067E54A}">
      <dgm:prSet phldrT="[Text]" custT="1"/>
      <dgm:spPr>
        <a:noFill/>
      </dgm:spPr>
      <dgm:t>
        <a:bodyPr/>
        <a:lstStyle/>
        <a:p>
          <a:pPr algn="l"/>
          <a:r>
            <a:rPr lang="en-US" sz="1800" dirty="0" smtClean="0"/>
            <a:t>Identify the assets that you need</a:t>
          </a:r>
          <a:endParaRPr lang="en-US" sz="1800" dirty="0"/>
        </a:p>
      </dgm:t>
    </dgm:pt>
    <dgm:pt modelId="{0F60256E-A251-4CD6-8DBF-6D52B7640A8A}" type="parTrans" cxnId="{EB511A04-EB73-40FC-A12E-C0390CD5702E}">
      <dgm:prSet/>
      <dgm:spPr/>
      <dgm:t>
        <a:bodyPr/>
        <a:lstStyle/>
        <a:p>
          <a:endParaRPr lang="en-US"/>
        </a:p>
      </dgm:t>
    </dgm:pt>
    <dgm:pt modelId="{DB438CE2-9B61-45BB-A2F5-ED8101CC36AD}" type="sibTrans" cxnId="{EB511A04-EB73-40FC-A12E-C0390CD5702E}">
      <dgm:prSet/>
      <dgm:spPr/>
      <dgm:t>
        <a:bodyPr/>
        <a:lstStyle/>
        <a:p>
          <a:endParaRPr lang="en-US"/>
        </a:p>
      </dgm:t>
    </dgm:pt>
    <dgm:pt modelId="{63093E73-3E83-475D-9A16-0CFFFF84471E}">
      <dgm:prSet phldrT="[Text]" custT="1"/>
      <dgm:spPr>
        <a:noFill/>
      </dgm:spPr>
      <dgm:t>
        <a:bodyPr/>
        <a:lstStyle/>
        <a:p>
          <a:pPr algn="l"/>
          <a:r>
            <a:rPr lang="en-US" sz="1800" dirty="0" smtClean="0"/>
            <a:t>Develop a game-plan to bridge the gap between what you have and what you need</a:t>
          </a:r>
          <a:endParaRPr lang="en-US" sz="1800" dirty="0"/>
        </a:p>
      </dgm:t>
    </dgm:pt>
    <dgm:pt modelId="{58C916DC-F0DA-43C2-9C35-2F66D5FFBCD2}" type="parTrans" cxnId="{882D1DC2-D433-49C1-A585-12DD0A7E37AF}">
      <dgm:prSet/>
      <dgm:spPr/>
      <dgm:t>
        <a:bodyPr/>
        <a:lstStyle/>
        <a:p>
          <a:endParaRPr lang="en-US"/>
        </a:p>
      </dgm:t>
    </dgm:pt>
    <dgm:pt modelId="{05CFF513-042F-4283-85EB-3D8790F372C3}" type="sibTrans" cxnId="{882D1DC2-D433-49C1-A585-12DD0A7E37AF}">
      <dgm:prSet/>
      <dgm:spPr/>
      <dgm:t>
        <a:bodyPr/>
        <a:lstStyle/>
        <a:p>
          <a:endParaRPr lang="en-US"/>
        </a:p>
      </dgm:t>
    </dgm:pt>
    <dgm:pt modelId="{9692B851-E979-4553-A798-02927E4FDB76}">
      <dgm:prSet phldrT="[Text]" custT="1"/>
      <dgm:spPr/>
      <dgm:t>
        <a:bodyPr/>
        <a:lstStyle/>
        <a:p>
          <a:r>
            <a:rPr lang="en-US" sz="1800" dirty="0" smtClean="0"/>
            <a:t>Identify the specific requirements of your prospects and develop personalized sales and marketing communication for them</a:t>
          </a:r>
          <a:endParaRPr lang="en-US" sz="1800" dirty="0"/>
        </a:p>
      </dgm:t>
    </dgm:pt>
    <dgm:pt modelId="{5E304B28-812A-4CA2-9A79-0181C89B3D2A}" type="parTrans" cxnId="{BA6C3F8B-10DC-473D-86DB-8EA743EA0AF6}">
      <dgm:prSet/>
      <dgm:spPr/>
      <dgm:t>
        <a:bodyPr/>
        <a:lstStyle/>
        <a:p>
          <a:endParaRPr lang="en-US"/>
        </a:p>
      </dgm:t>
    </dgm:pt>
    <dgm:pt modelId="{4BAE8983-EB99-40D9-A2D1-F386B222ACA6}" type="sibTrans" cxnId="{BA6C3F8B-10DC-473D-86DB-8EA743EA0AF6}">
      <dgm:prSet/>
      <dgm:spPr/>
      <dgm:t>
        <a:bodyPr/>
        <a:lstStyle/>
        <a:p>
          <a:endParaRPr lang="en-US"/>
        </a:p>
      </dgm:t>
    </dgm:pt>
    <dgm:pt modelId="{12468661-F59B-419C-BE5B-438DCEB19C74}">
      <dgm:prSet phldrT="[Text]"/>
      <dgm:spPr>
        <a:solidFill>
          <a:srgbClr val="3698D3"/>
        </a:solidFill>
      </dgm:spPr>
      <dgm:t>
        <a:bodyPr/>
        <a:lstStyle/>
        <a:p>
          <a:r>
            <a:rPr lang="en-US" dirty="0" smtClean="0"/>
            <a:t>Lead management</a:t>
          </a:r>
          <a:endParaRPr lang="en-US" dirty="0"/>
        </a:p>
      </dgm:t>
    </dgm:pt>
    <dgm:pt modelId="{0FA5CF4A-E0AE-458A-A9BF-D58810ACAA67}" type="parTrans" cxnId="{2DE49222-4DF0-4456-8803-67DEE86557C6}">
      <dgm:prSet/>
      <dgm:spPr/>
      <dgm:t>
        <a:bodyPr/>
        <a:lstStyle/>
        <a:p>
          <a:endParaRPr lang="en-US"/>
        </a:p>
      </dgm:t>
    </dgm:pt>
    <dgm:pt modelId="{CC96A534-8FC9-444C-9B35-58753C2B7E9B}" type="sibTrans" cxnId="{2DE49222-4DF0-4456-8803-67DEE86557C6}">
      <dgm:prSet/>
      <dgm:spPr/>
      <dgm:t>
        <a:bodyPr/>
        <a:lstStyle/>
        <a:p>
          <a:endParaRPr lang="en-US"/>
        </a:p>
      </dgm:t>
    </dgm:pt>
    <dgm:pt modelId="{D39EE117-2665-4247-BFF5-D4F1453DC294}">
      <dgm:prSet phldrT="[Text]"/>
      <dgm:spPr>
        <a:noFill/>
      </dgm:spPr>
      <dgm:t>
        <a:bodyPr/>
        <a:lstStyle/>
        <a:p>
          <a:pPr algn="l"/>
          <a:r>
            <a:rPr lang="en-US" dirty="0" smtClean="0"/>
            <a:t>Segment your leads based on their purchase readiness level and their position on the sales cycle</a:t>
          </a:r>
          <a:endParaRPr lang="en-US" dirty="0"/>
        </a:p>
      </dgm:t>
    </dgm:pt>
    <dgm:pt modelId="{76207DC1-2232-471F-942D-136CAC5DF28C}" type="parTrans" cxnId="{3FB855A1-2A39-4C6A-9B60-DB63BFA0C699}">
      <dgm:prSet/>
      <dgm:spPr/>
      <dgm:t>
        <a:bodyPr/>
        <a:lstStyle/>
        <a:p>
          <a:endParaRPr lang="en-US"/>
        </a:p>
      </dgm:t>
    </dgm:pt>
    <dgm:pt modelId="{1AC22000-E296-4D12-B14C-B43D3A5631F7}" type="sibTrans" cxnId="{3FB855A1-2A39-4C6A-9B60-DB63BFA0C699}">
      <dgm:prSet/>
      <dgm:spPr/>
      <dgm:t>
        <a:bodyPr/>
        <a:lstStyle/>
        <a:p>
          <a:endParaRPr lang="en-US"/>
        </a:p>
      </dgm:t>
    </dgm:pt>
    <dgm:pt modelId="{50D57551-8E68-4770-963E-CD36CE3654D5}">
      <dgm:prSet phldrT="[Text]"/>
      <dgm:spPr>
        <a:noFill/>
      </dgm:spPr>
      <dgm:t>
        <a:bodyPr/>
        <a:lstStyle/>
        <a:p>
          <a:pPr algn="l"/>
          <a:r>
            <a:rPr lang="en-US" dirty="0" smtClean="0"/>
            <a:t>Develop marketing/sales plan for leads at different stages of the sales cycle </a:t>
          </a:r>
          <a:endParaRPr lang="en-US" dirty="0"/>
        </a:p>
      </dgm:t>
    </dgm:pt>
    <dgm:pt modelId="{C13E3B56-DC16-48CD-81EC-793F2B2BD7D5}" type="parTrans" cxnId="{5F975F10-78BE-41C4-930B-5ED25292590C}">
      <dgm:prSet/>
      <dgm:spPr/>
      <dgm:t>
        <a:bodyPr/>
        <a:lstStyle/>
        <a:p>
          <a:endParaRPr lang="en-US"/>
        </a:p>
      </dgm:t>
    </dgm:pt>
    <dgm:pt modelId="{1BCF224F-B1C3-4119-8FAD-B68CF1542BC9}" type="sibTrans" cxnId="{5F975F10-78BE-41C4-930B-5ED25292590C}">
      <dgm:prSet/>
      <dgm:spPr/>
      <dgm:t>
        <a:bodyPr/>
        <a:lstStyle/>
        <a:p>
          <a:endParaRPr lang="en-US"/>
        </a:p>
      </dgm:t>
    </dgm:pt>
    <dgm:pt modelId="{034A8198-156B-4D24-A9B0-D69A7088B661}">
      <dgm:prSet phldrT="[Text]"/>
      <dgm:spPr>
        <a:noFill/>
      </dgm:spPr>
      <dgm:t>
        <a:bodyPr/>
        <a:lstStyle/>
        <a:p>
          <a:pPr algn="l"/>
          <a:r>
            <a:rPr lang="en-US" dirty="0" smtClean="0"/>
            <a:t>Identify the key milestones in your sales cycle</a:t>
          </a:r>
          <a:endParaRPr lang="en-US" dirty="0"/>
        </a:p>
      </dgm:t>
    </dgm:pt>
    <dgm:pt modelId="{1B6207F1-8ECD-40EF-B30F-CC86589C6871}" type="parTrans" cxnId="{BE57BE08-01A7-407B-AA75-3AD63B86B128}">
      <dgm:prSet/>
      <dgm:spPr/>
      <dgm:t>
        <a:bodyPr/>
        <a:lstStyle/>
        <a:p>
          <a:endParaRPr lang="en-US"/>
        </a:p>
      </dgm:t>
    </dgm:pt>
    <dgm:pt modelId="{BE44B472-EBA5-46ED-A01B-96333B5B07DA}" type="sibTrans" cxnId="{BE57BE08-01A7-407B-AA75-3AD63B86B128}">
      <dgm:prSet/>
      <dgm:spPr/>
      <dgm:t>
        <a:bodyPr/>
        <a:lstStyle/>
        <a:p>
          <a:endParaRPr lang="en-US"/>
        </a:p>
      </dgm:t>
    </dgm:pt>
    <dgm:pt modelId="{5634D623-9B71-467E-B598-DC72EC3F473D}" type="pres">
      <dgm:prSet presAssocID="{D5551F1C-5A17-496A-97D6-A257BE9B2A79}" presName="Name0" presStyleCnt="0">
        <dgm:presLayoutVars>
          <dgm:dir/>
          <dgm:animLvl val="lvl"/>
          <dgm:resizeHandles val="exact"/>
        </dgm:presLayoutVars>
      </dgm:prSet>
      <dgm:spPr/>
      <dgm:t>
        <a:bodyPr/>
        <a:lstStyle/>
        <a:p>
          <a:endParaRPr lang="en-US"/>
        </a:p>
      </dgm:t>
    </dgm:pt>
    <dgm:pt modelId="{32FB6BFB-368C-4EC1-9E1A-275DA96034A7}" type="pres">
      <dgm:prSet presAssocID="{12468661-F59B-419C-BE5B-438DCEB19C74}" presName="composite" presStyleCnt="0"/>
      <dgm:spPr/>
    </dgm:pt>
    <dgm:pt modelId="{EC0B6FAC-799A-48E0-A0A3-682B402B20FA}" type="pres">
      <dgm:prSet presAssocID="{12468661-F59B-419C-BE5B-438DCEB19C74}" presName="parTx" presStyleLbl="node1" presStyleIdx="0" presStyleCnt="4">
        <dgm:presLayoutVars>
          <dgm:chMax val="0"/>
          <dgm:chPref val="0"/>
          <dgm:bulletEnabled val="1"/>
        </dgm:presLayoutVars>
      </dgm:prSet>
      <dgm:spPr/>
      <dgm:t>
        <a:bodyPr/>
        <a:lstStyle/>
        <a:p>
          <a:endParaRPr lang="en-US"/>
        </a:p>
      </dgm:t>
    </dgm:pt>
    <dgm:pt modelId="{C5CD039A-633F-4000-9AB7-2654006D63C6}" type="pres">
      <dgm:prSet presAssocID="{12468661-F59B-419C-BE5B-438DCEB19C74}" presName="desTx" presStyleLbl="revTx" presStyleIdx="0" presStyleCnt="4">
        <dgm:presLayoutVars>
          <dgm:bulletEnabled val="1"/>
        </dgm:presLayoutVars>
      </dgm:prSet>
      <dgm:spPr/>
      <dgm:t>
        <a:bodyPr/>
        <a:lstStyle/>
        <a:p>
          <a:endParaRPr lang="en-US"/>
        </a:p>
      </dgm:t>
    </dgm:pt>
    <dgm:pt modelId="{B3E44CE6-5514-4476-ADD2-D5BA418C19BB}" type="pres">
      <dgm:prSet presAssocID="{CC96A534-8FC9-444C-9B35-58753C2B7E9B}" presName="space" presStyleCnt="0"/>
      <dgm:spPr/>
    </dgm:pt>
    <dgm:pt modelId="{6A2886D7-F717-4285-93FB-9C51C4BE2CAB}" type="pres">
      <dgm:prSet presAssocID="{61B44D64-E7B4-48A7-81B3-A932221D00E7}" presName="composite" presStyleCnt="0"/>
      <dgm:spPr/>
    </dgm:pt>
    <dgm:pt modelId="{6C13234D-79D0-4B9A-9FAF-CB3B93C8E073}" type="pres">
      <dgm:prSet presAssocID="{61B44D64-E7B4-48A7-81B3-A932221D00E7}" presName="parTx" presStyleLbl="node1" presStyleIdx="1" presStyleCnt="4">
        <dgm:presLayoutVars>
          <dgm:chMax val="0"/>
          <dgm:chPref val="0"/>
          <dgm:bulletEnabled val="1"/>
        </dgm:presLayoutVars>
      </dgm:prSet>
      <dgm:spPr/>
      <dgm:t>
        <a:bodyPr/>
        <a:lstStyle/>
        <a:p>
          <a:endParaRPr lang="en-US"/>
        </a:p>
      </dgm:t>
    </dgm:pt>
    <dgm:pt modelId="{916A97C7-03E3-4FC6-B03E-CA91A23FBCC2}" type="pres">
      <dgm:prSet presAssocID="{61B44D64-E7B4-48A7-81B3-A932221D00E7}" presName="desTx" presStyleLbl="revTx" presStyleIdx="1" presStyleCnt="4">
        <dgm:presLayoutVars>
          <dgm:bulletEnabled val="1"/>
        </dgm:presLayoutVars>
      </dgm:prSet>
      <dgm:spPr/>
      <dgm:t>
        <a:bodyPr/>
        <a:lstStyle/>
        <a:p>
          <a:endParaRPr lang="en-US"/>
        </a:p>
      </dgm:t>
    </dgm:pt>
    <dgm:pt modelId="{3EA3F4C2-16E2-47D7-ADE1-C8951F43AF64}" type="pres">
      <dgm:prSet presAssocID="{9876A607-6CD5-4921-99C2-A959064545B1}" presName="space" presStyleCnt="0"/>
      <dgm:spPr/>
    </dgm:pt>
    <dgm:pt modelId="{758317C6-8496-42DC-B4DA-0763C1F81BC9}" type="pres">
      <dgm:prSet presAssocID="{F41E98DA-1130-4F69-AD39-C9AF8D1AB33C}" presName="composite" presStyleCnt="0"/>
      <dgm:spPr/>
    </dgm:pt>
    <dgm:pt modelId="{B958F3A6-10A2-42F2-A13E-70A33D0EBDB8}" type="pres">
      <dgm:prSet presAssocID="{F41E98DA-1130-4F69-AD39-C9AF8D1AB33C}" presName="parTx" presStyleLbl="node1" presStyleIdx="2" presStyleCnt="4">
        <dgm:presLayoutVars>
          <dgm:chMax val="0"/>
          <dgm:chPref val="0"/>
          <dgm:bulletEnabled val="1"/>
        </dgm:presLayoutVars>
      </dgm:prSet>
      <dgm:spPr/>
      <dgm:t>
        <a:bodyPr/>
        <a:lstStyle/>
        <a:p>
          <a:endParaRPr lang="en-US"/>
        </a:p>
      </dgm:t>
    </dgm:pt>
    <dgm:pt modelId="{DAEABC82-E214-4478-ABEF-D161728F5C40}" type="pres">
      <dgm:prSet presAssocID="{F41E98DA-1130-4F69-AD39-C9AF8D1AB33C}" presName="desTx" presStyleLbl="revTx" presStyleIdx="2" presStyleCnt="4">
        <dgm:presLayoutVars>
          <dgm:bulletEnabled val="1"/>
        </dgm:presLayoutVars>
      </dgm:prSet>
      <dgm:spPr/>
      <dgm:t>
        <a:bodyPr/>
        <a:lstStyle/>
        <a:p>
          <a:endParaRPr lang="en-US"/>
        </a:p>
      </dgm:t>
    </dgm:pt>
    <dgm:pt modelId="{E2F297AC-7939-4CD2-9BDB-EDFD644EF1CE}" type="pres">
      <dgm:prSet presAssocID="{DC91075A-166D-4B40-BDEA-6C0994387557}" presName="space" presStyleCnt="0"/>
      <dgm:spPr/>
    </dgm:pt>
    <dgm:pt modelId="{23947D85-0777-4AB0-A54C-7822A786D3DF}" type="pres">
      <dgm:prSet presAssocID="{9170BF73-EDF8-405D-B8E6-3E317245201D}" presName="composite" presStyleCnt="0"/>
      <dgm:spPr/>
    </dgm:pt>
    <dgm:pt modelId="{AE882C44-05A8-4D0B-922F-B040AF7D0748}" type="pres">
      <dgm:prSet presAssocID="{9170BF73-EDF8-405D-B8E6-3E317245201D}" presName="parTx" presStyleLbl="node1" presStyleIdx="3" presStyleCnt="4">
        <dgm:presLayoutVars>
          <dgm:chMax val="0"/>
          <dgm:chPref val="0"/>
          <dgm:bulletEnabled val="1"/>
        </dgm:presLayoutVars>
      </dgm:prSet>
      <dgm:spPr/>
      <dgm:t>
        <a:bodyPr/>
        <a:lstStyle/>
        <a:p>
          <a:endParaRPr lang="en-US"/>
        </a:p>
      </dgm:t>
    </dgm:pt>
    <dgm:pt modelId="{37112D6D-43F1-43A3-B6A1-C7BD7D832676}" type="pres">
      <dgm:prSet presAssocID="{9170BF73-EDF8-405D-B8E6-3E317245201D}" presName="desTx" presStyleLbl="revTx" presStyleIdx="3" presStyleCnt="4">
        <dgm:presLayoutVars>
          <dgm:bulletEnabled val="1"/>
        </dgm:presLayoutVars>
      </dgm:prSet>
      <dgm:spPr/>
      <dgm:t>
        <a:bodyPr/>
        <a:lstStyle/>
        <a:p>
          <a:endParaRPr lang="en-US"/>
        </a:p>
      </dgm:t>
    </dgm:pt>
  </dgm:ptLst>
  <dgm:cxnLst>
    <dgm:cxn modelId="{AAE7D42C-39FD-4E64-B31F-7DA24DF312B7}" type="presOf" srcId="{12468661-F59B-419C-BE5B-438DCEB19C74}" destId="{EC0B6FAC-799A-48E0-A0A3-682B402B20FA}" srcOrd="0" destOrd="0" presId="urn:microsoft.com/office/officeart/2005/8/layout/chevron1"/>
    <dgm:cxn modelId="{882D1DC2-D433-49C1-A585-12DD0A7E37AF}" srcId="{F41E98DA-1130-4F69-AD39-C9AF8D1AB33C}" destId="{63093E73-3E83-475D-9A16-0CFFFF84471E}" srcOrd="2" destOrd="0" parTransId="{58C916DC-F0DA-43C2-9C35-2F66D5FFBCD2}" sibTransId="{05CFF513-042F-4283-85EB-3D8790F372C3}"/>
    <dgm:cxn modelId="{69BF38C0-6ADB-428B-B98B-164FD564AC7C}" type="presOf" srcId="{F84F444F-8F9E-454C-8D94-7F8502014FC8}" destId="{DAEABC82-E214-4478-ABEF-D161728F5C40}" srcOrd="0" destOrd="3" presId="urn:microsoft.com/office/officeart/2005/8/layout/chevron1"/>
    <dgm:cxn modelId="{BE57BE08-01A7-407B-AA75-3AD63B86B128}" srcId="{12468661-F59B-419C-BE5B-438DCEB19C74}" destId="{034A8198-156B-4D24-A9B0-D69A7088B661}" srcOrd="0" destOrd="0" parTransId="{1B6207F1-8ECD-40EF-B30F-CC86589C6871}" sibTransId="{BE44B472-EBA5-46ED-A01B-96333B5B07DA}"/>
    <dgm:cxn modelId="{05D128C1-29CD-460D-BC3E-71AD0CAA7E16}" type="presOf" srcId="{034A8198-156B-4D24-A9B0-D69A7088B661}" destId="{C5CD039A-633F-4000-9AB7-2654006D63C6}" srcOrd="0" destOrd="0" presId="urn:microsoft.com/office/officeart/2005/8/layout/chevron1"/>
    <dgm:cxn modelId="{331F1D87-7DC1-4EE9-BA18-47BA2F3E9414}" type="presOf" srcId="{DB630D19-BBD5-4CDC-AD4F-7BF1CF17FB4C}" destId="{DAEABC82-E214-4478-ABEF-D161728F5C40}" srcOrd="0" destOrd="0" presId="urn:microsoft.com/office/officeart/2005/8/layout/chevron1"/>
    <dgm:cxn modelId="{3FB855A1-2A39-4C6A-9B60-DB63BFA0C699}" srcId="{12468661-F59B-419C-BE5B-438DCEB19C74}" destId="{D39EE117-2665-4247-BFF5-D4F1453DC294}" srcOrd="1" destOrd="0" parTransId="{76207DC1-2232-471F-942D-136CAC5DF28C}" sibTransId="{1AC22000-E296-4D12-B14C-B43D3A5631F7}"/>
    <dgm:cxn modelId="{43AC6B47-0C45-4A95-9B1A-EDF6CEB94C7C}" type="presOf" srcId="{D5551F1C-5A17-496A-97D6-A257BE9B2A79}" destId="{5634D623-9B71-467E-B598-DC72EC3F473D}" srcOrd="0" destOrd="0" presId="urn:microsoft.com/office/officeart/2005/8/layout/chevron1"/>
    <dgm:cxn modelId="{7FEEE50F-7A11-404F-8DF5-E6FCCCF78A59}" type="presOf" srcId="{E48228EB-D15C-4980-98EA-6C615A050936}" destId="{916A97C7-03E3-4FC6-B03E-CA91A23FBCC2}" srcOrd="0" destOrd="0" presId="urn:microsoft.com/office/officeart/2005/8/layout/chevron1"/>
    <dgm:cxn modelId="{505AD140-7908-4380-A6F2-4B21D50B1E46}" type="presOf" srcId="{50D57551-8E68-4770-963E-CD36CE3654D5}" destId="{C5CD039A-633F-4000-9AB7-2654006D63C6}" srcOrd="0" destOrd="2" presId="urn:microsoft.com/office/officeart/2005/8/layout/chevron1"/>
    <dgm:cxn modelId="{67FBE0ED-62AA-4929-80B3-F70422E0C119}" type="presOf" srcId="{F41E98DA-1130-4F69-AD39-C9AF8D1AB33C}" destId="{B958F3A6-10A2-42F2-A13E-70A33D0EBDB8}" srcOrd="0" destOrd="0" presId="urn:microsoft.com/office/officeart/2005/8/layout/chevron1"/>
    <dgm:cxn modelId="{5F975F10-78BE-41C4-930B-5ED25292590C}" srcId="{12468661-F59B-419C-BE5B-438DCEB19C74}" destId="{50D57551-8E68-4770-963E-CD36CE3654D5}" srcOrd="2" destOrd="0" parTransId="{C13E3B56-DC16-48CD-81EC-793F2B2BD7D5}" sibTransId="{1BCF224F-B1C3-4119-8FAD-B68CF1542BC9}"/>
    <dgm:cxn modelId="{25F39F82-B188-48A4-87A1-6A76E798ED6B}" srcId="{D5551F1C-5A17-496A-97D6-A257BE9B2A79}" destId="{61B44D64-E7B4-48A7-81B3-A932221D00E7}" srcOrd="1" destOrd="0" parTransId="{EBE7A09B-1998-47B0-8E08-01DBBA5511A4}" sibTransId="{9876A607-6CD5-4921-99C2-A959064545B1}"/>
    <dgm:cxn modelId="{A23418CD-867B-48C3-9AFB-EDB334E395C4}" type="presOf" srcId="{9692B851-E979-4553-A798-02927E4FDB76}" destId="{37112D6D-43F1-43A3-B6A1-C7BD7D832676}" srcOrd="0" destOrd="0" presId="urn:microsoft.com/office/officeart/2005/8/layout/chevron1"/>
    <dgm:cxn modelId="{CCE85EB1-8B0D-470E-8129-B006EB8F9A93}" type="presOf" srcId="{63093E73-3E83-475D-9A16-0CFFFF84471E}" destId="{DAEABC82-E214-4478-ABEF-D161728F5C40}" srcOrd="0" destOrd="2" presId="urn:microsoft.com/office/officeart/2005/8/layout/chevron1"/>
    <dgm:cxn modelId="{8044B7BE-3E8E-4994-BD87-E04C80DE46A4}" type="presOf" srcId="{752F5086-344C-4300-8FF0-790A9067E54A}" destId="{DAEABC82-E214-4478-ABEF-D161728F5C40}" srcOrd="0" destOrd="1" presId="urn:microsoft.com/office/officeart/2005/8/layout/chevron1"/>
    <dgm:cxn modelId="{52B41DE5-F5E8-486B-90ED-87082C0A1618}" type="presOf" srcId="{D39EE117-2665-4247-BFF5-D4F1453DC294}" destId="{C5CD039A-633F-4000-9AB7-2654006D63C6}" srcOrd="0" destOrd="1" presId="urn:microsoft.com/office/officeart/2005/8/layout/chevron1"/>
    <dgm:cxn modelId="{50209FFB-ADB3-49E8-AA8A-66939F7C61ED}" srcId="{D5551F1C-5A17-496A-97D6-A257BE9B2A79}" destId="{9170BF73-EDF8-405D-B8E6-3E317245201D}" srcOrd="3" destOrd="0" parTransId="{4D672BCA-8332-4812-A7C0-EB48D88BDF6A}" sibTransId="{91118E47-6D8A-4BEE-B670-5A9BF34F0CC1}"/>
    <dgm:cxn modelId="{8F4FAD7D-8CEC-45F9-B369-4DB087151A52}" type="presOf" srcId="{61B44D64-E7B4-48A7-81B3-A932221D00E7}" destId="{6C13234D-79D0-4B9A-9FAF-CB3B93C8E073}" srcOrd="0" destOrd="0" presId="urn:microsoft.com/office/officeart/2005/8/layout/chevron1"/>
    <dgm:cxn modelId="{EB511A04-EB73-40FC-A12E-C0390CD5702E}" srcId="{F41E98DA-1130-4F69-AD39-C9AF8D1AB33C}" destId="{752F5086-344C-4300-8FF0-790A9067E54A}" srcOrd="1" destOrd="0" parTransId="{0F60256E-A251-4CD6-8DBF-6D52B7640A8A}" sibTransId="{DB438CE2-9B61-45BB-A2F5-ED8101CC36AD}"/>
    <dgm:cxn modelId="{029BB860-0B77-489C-A3CB-0A63DA59134C}" srcId="{D5551F1C-5A17-496A-97D6-A257BE9B2A79}" destId="{F41E98DA-1130-4F69-AD39-C9AF8D1AB33C}" srcOrd="2" destOrd="0" parTransId="{C028020E-81B6-49C8-8296-8BDC1ACC5EF3}" sibTransId="{DC91075A-166D-4B40-BDEA-6C0994387557}"/>
    <dgm:cxn modelId="{C59A4AED-BB3C-4D69-8FF9-8B88F078C8F9}" type="presOf" srcId="{9170BF73-EDF8-405D-B8E6-3E317245201D}" destId="{AE882C44-05A8-4D0B-922F-B040AF7D0748}" srcOrd="0" destOrd="0" presId="urn:microsoft.com/office/officeart/2005/8/layout/chevron1"/>
    <dgm:cxn modelId="{BA6C3F8B-10DC-473D-86DB-8EA743EA0AF6}" srcId="{9170BF73-EDF8-405D-B8E6-3E317245201D}" destId="{9692B851-E979-4553-A798-02927E4FDB76}" srcOrd="0" destOrd="0" parTransId="{5E304B28-812A-4CA2-9A79-0181C89B3D2A}" sibTransId="{4BAE8983-EB99-40D9-A2D1-F386B222ACA6}"/>
    <dgm:cxn modelId="{9460823C-A61E-4806-8DD1-08E96B943B71}" srcId="{61B44D64-E7B4-48A7-81B3-A932221D00E7}" destId="{E48228EB-D15C-4980-98EA-6C615A050936}" srcOrd="0" destOrd="0" parTransId="{FBA36CB4-1BF9-4A89-916F-3C9ADD9486FD}" sibTransId="{E4C87E80-1E03-42C4-8716-9EC7340D9D76}"/>
    <dgm:cxn modelId="{4BD7B2AC-0F00-43BD-BC92-894A43F941EB}" srcId="{F41E98DA-1130-4F69-AD39-C9AF8D1AB33C}" destId="{DB630D19-BBD5-4CDC-AD4F-7BF1CF17FB4C}" srcOrd="0" destOrd="0" parTransId="{133AB26F-1325-41D7-9842-A861FB81A757}" sibTransId="{143AB77B-A727-4B9B-AF98-96ED21F80BF4}"/>
    <dgm:cxn modelId="{F1622B96-3FBD-47F8-A32D-DE7FBED42A87}" srcId="{F41E98DA-1130-4F69-AD39-C9AF8D1AB33C}" destId="{F84F444F-8F9E-454C-8D94-7F8502014FC8}" srcOrd="3" destOrd="0" parTransId="{69BFA3FE-3C83-418C-BD94-B6839A51DF02}" sibTransId="{B1CDCFDF-31DA-428E-A3C9-2470E95E840B}"/>
    <dgm:cxn modelId="{2DE49222-4DF0-4456-8803-67DEE86557C6}" srcId="{D5551F1C-5A17-496A-97D6-A257BE9B2A79}" destId="{12468661-F59B-419C-BE5B-438DCEB19C74}" srcOrd="0" destOrd="0" parTransId="{0FA5CF4A-E0AE-458A-A9BF-D58810ACAA67}" sibTransId="{CC96A534-8FC9-444C-9B35-58753C2B7E9B}"/>
    <dgm:cxn modelId="{2617BEED-1EBA-4BDD-B90E-1AC0EC72A87B}" type="presParOf" srcId="{5634D623-9B71-467E-B598-DC72EC3F473D}" destId="{32FB6BFB-368C-4EC1-9E1A-275DA96034A7}" srcOrd="0" destOrd="0" presId="urn:microsoft.com/office/officeart/2005/8/layout/chevron1"/>
    <dgm:cxn modelId="{9F484FFC-5E7D-43CA-8628-A78C5F78790E}" type="presParOf" srcId="{32FB6BFB-368C-4EC1-9E1A-275DA96034A7}" destId="{EC0B6FAC-799A-48E0-A0A3-682B402B20FA}" srcOrd="0" destOrd="0" presId="urn:microsoft.com/office/officeart/2005/8/layout/chevron1"/>
    <dgm:cxn modelId="{F1CF77A9-A16A-43C6-A1BD-7FBEF9BFBFED}" type="presParOf" srcId="{32FB6BFB-368C-4EC1-9E1A-275DA96034A7}" destId="{C5CD039A-633F-4000-9AB7-2654006D63C6}" srcOrd="1" destOrd="0" presId="urn:microsoft.com/office/officeart/2005/8/layout/chevron1"/>
    <dgm:cxn modelId="{63ED64BD-28AE-43B6-AC69-62A2FB1F34FD}" type="presParOf" srcId="{5634D623-9B71-467E-B598-DC72EC3F473D}" destId="{B3E44CE6-5514-4476-ADD2-D5BA418C19BB}" srcOrd="1" destOrd="0" presId="urn:microsoft.com/office/officeart/2005/8/layout/chevron1"/>
    <dgm:cxn modelId="{41994E21-2889-48D8-919B-065548CAC7C7}" type="presParOf" srcId="{5634D623-9B71-467E-B598-DC72EC3F473D}" destId="{6A2886D7-F717-4285-93FB-9C51C4BE2CAB}" srcOrd="2" destOrd="0" presId="urn:microsoft.com/office/officeart/2005/8/layout/chevron1"/>
    <dgm:cxn modelId="{76018117-B261-455C-B128-B2EC4CA5ACAC}" type="presParOf" srcId="{6A2886D7-F717-4285-93FB-9C51C4BE2CAB}" destId="{6C13234D-79D0-4B9A-9FAF-CB3B93C8E073}" srcOrd="0" destOrd="0" presId="urn:microsoft.com/office/officeart/2005/8/layout/chevron1"/>
    <dgm:cxn modelId="{10B7B43C-99B7-4E86-BC69-24FC05A7E169}" type="presParOf" srcId="{6A2886D7-F717-4285-93FB-9C51C4BE2CAB}" destId="{916A97C7-03E3-4FC6-B03E-CA91A23FBCC2}" srcOrd="1" destOrd="0" presId="urn:microsoft.com/office/officeart/2005/8/layout/chevron1"/>
    <dgm:cxn modelId="{8FD851F7-1F88-49A0-A468-EB0847D6BC7D}" type="presParOf" srcId="{5634D623-9B71-467E-B598-DC72EC3F473D}" destId="{3EA3F4C2-16E2-47D7-ADE1-C8951F43AF64}" srcOrd="3" destOrd="0" presId="urn:microsoft.com/office/officeart/2005/8/layout/chevron1"/>
    <dgm:cxn modelId="{1EC001E0-7420-4EE5-AA34-71AF46B7E742}" type="presParOf" srcId="{5634D623-9B71-467E-B598-DC72EC3F473D}" destId="{758317C6-8496-42DC-B4DA-0763C1F81BC9}" srcOrd="4" destOrd="0" presId="urn:microsoft.com/office/officeart/2005/8/layout/chevron1"/>
    <dgm:cxn modelId="{AEF5817F-67ED-4DED-95EA-9F19C41977EA}" type="presParOf" srcId="{758317C6-8496-42DC-B4DA-0763C1F81BC9}" destId="{B958F3A6-10A2-42F2-A13E-70A33D0EBDB8}" srcOrd="0" destOrd="0" presId="urn:microsoft.com/office/officeart/2005/8/layout/chevron1"/>
    <dgm:cxn modelId="{7643C47E-7AAA-4CCF-BCC4-3F80DC06BE20}" type="presParOf" srcId="{758317C6-8496-42DC-B4DA-0763C1F81BC9}" destId="{DAEABC82-E214-4478-ABEF-D161728F5C40}" srcOrd="1" destOrd="0" presId="urn:microsoft.com/office/officeart/2005/8/layout/chevron1"/>
    <dgm:cxn modelId="{9FF62FFB-C96C-40D5-A846-0270002FDEC4}" type="presParOf" srcId="{5634D623-9B71-467E-B598-DC72EC3F473D}" destId="{E2F297AC-7939-4CD2-9BDB-EDFD644EF1CE}" srcOrd="5" destOrd="0" presId="urn:microsoft.com/office/officeart/2005/8/layout/chevron1"/>
    <dgm:cxn modelId="{E1103298-0141-4F25-8816-364D76C51D3F}" type="presParOf" srcId="{5634D623-9B71-467E-B598-DC72EC3F473D}" destId="{23947D85-0777-4AB0-A54C-7822A786D3DF}" srcOrd="6" destOrd="0" presId="urn:microsoft.com/office/officeart/2005/8/layout/chevron1"/>
    <dgm:cxn modelId="{89FB26B0-B46C-4CA8-87F2-517E82D1867E}" type="presParOf" srcId="{23947D85-0777-4AB0-A54C-7822A786D3DF}" destId="{AE882C44-05A8-4D0B-922F-B040AF7D0748}" srcOrd="0" destOrd="0" presId="urn:microsoft.com/office/officeart/2005/8/layout/chevron1"/>
    <dgm:cxn modelId="{C38FB099-2FC9-4F0A-8717-BF6BAE2F5496}" type="presParOf" srcId="{23947D85-0777-4AB0-A54C-7822A786D3DF}" destId="{37112D6D-43F1-43A3-B6A1-C7BD7D832676}"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dgm:spPr>
        <a:noFill/>
      </dgm:spPr>
      <dgm:t>
        <a:bodyPr/>
        <a:lstStyle/>
        <a:p>
          <a:pPr algn="ctr"/>
          <a:r>
            <a:rPr lang="en-US" b="1" dirty="0" smtClean="0">
              <a:solidFill>
                <a:srgbClr val="F98C27"/>
              </a:solidFill>
            </a:rPr>
            <a:t>Poor marketing support</a:t>
          </a:r>
          <a:endParaRPr lang="en-US" b="1" dirty="0">
            <a:solidFill>
              <a:srgbClr val="F98C27"/>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w="76200">
          <a:solidFill>
            <a:srgbClr val="F98C27"/>
          </a:solidFill>
        </a:ln>
      </dgm:spPr>
      <dgm:t>
        <a:bodyPr/>
        <a:lstStyle/>
        <a:p>
          <a:endParaRPr lang="en-US"/>
        </a:p>
      </dgm:t>
    </dgm:pt>
    <dgm:pt modelId="{75152BFD-CEDE-4154-A559-78BE22B50A72}">
      <dgm:prSet phldrT="[Text]"/>
      <dgm:spPr>
        <a:ln w="38100">
          <a:solidFill>
            <a:srgbClr val="F98C27"/>
          </a:solidFill>
        </a:ln>
      </dgm:spPr>
      <dgm:t>
        <a:bodyPr/>
        <a:lstStyle/>
        <a:p>
          <a:r>
            <a:rPr lang="en-US" dirty="0" smtClean="0">
              <a:solidFill>
                <a:srgbClr val="3698D3"/>
              </a:solidFill>
            </a:rPr>
            <a:t>Inability to engage leads with quality content </a:t>
          </a:r>
          <a:endParaRPr lang="en-US" dirty="0">
            <a:solidFill>
              <a:srgbClr val="3698D3"/>
            </a:solidFill>
          </a:endParaRPr>
        </a:p>
      </dgm:t>
    </dgm:pt>
    <dgm:pt modelId="{02D98577-3BFB-4835-9A27-01F2D9680B5C}" type="parTrans" cxnId="{4B513EC8-9479-4249-945D-75FB7BD9B63C}">
      <dgm:prSet/>
      <dgm:spPr/>
      <dgm:t>
        <a:bodyPr/>
        <a:lstStyle/>
        <a:p>
          <a:endParaRPr lang="en-US"/>
        </a:p>
      </dgm:t>
    </dgm:pt>
    <dgm:pt modelId="{4BBBBA1D-D776-4E66-BF18-CCAC7A259CAE}" type="sibTrans" cxnId="{4B513EC8-9479-4249-945D-75FB7BD9B63C}">
      <dgm:prSet/>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Lack of timely marketing support</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Poor lead quality</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F8C411D0-E856-4D8F-96F0-66C99DABC530}">
      <dgm:prSet/>
      <dgm:spPr/>
      <dgm:t>
        <a:bodyPr/>
        <a:lstStyle/>
        <a:p>
          <a:endParaRPr lang="en-US"/>
        </a:p>
      </dgm:t>
    </dgm:pt>
    <dgm:pt modelId="{A49AD5F6-1915-43C8-9DFC-4E1AE33A793F}" type="parTrans" cxnId="{A77D61F7-17B1-4003-982A-207FCB20F26D}">
      <dgm:prSet/>
      <dgm:spPr/>
      <dgm:t>
        <a:bodyPr/>
        <a:lstStyle/>
        <a:p>
          <a:endParaRPr lang="en-US"/>
        </a:p>
      </dgm:t>
    </dgm:pt>
    <dgm:pt modelId="{6580D184-A1FC-4DF7-9415-D23C424D8C54}" type="sibTrans" cxnId="{A77D61F7-17B1-4003-982A-207FCB20F26D}">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86133" custScaleY="87768"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6141" custLinFactNeighborY="47570">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4" custLinFactNeighborX="-18907" custLinFactNeighborY="-248"/>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97" t="1186" r="-4756" b="12836"/>
          </a:stretch>
        </a:blipFill>
        <a:ln w="76200">
          <a:solidFill>
            <a:srgbClr val="F98C27"/>
          </a:solidFill>
        </a:ln>
      </dgm:spPr>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4"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4" custLinFactNeighborX="-15632" custLinFactNeighborY="-12791"/>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76200">
          <a:solidFill>
            <a:srgbClr val="F98C27"/>
          </a:solidFill>
        </a:ln>
      </dgm:spPr>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4" custScaleX="104132" custLinFactNeighborX="-1831" custLinFactNeighborY="-6180">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6E0AA9C4-AD09-4CED-A674-F9A2181B8CAD}" type="pres">
      <dgm:prSet presAssocID="{F8C411D0-E856-4D8F-96F0-66C99DABC530}" presName="pair" presStyleCnt="0"/>
      <dgm:spPr/>
    </dgm:pt>
    <dgm:pt modelId="{6788797F-D746-4F39-84CF-549EA453897F}" type="pres">
      <dgm:prSet presAssocID="{F8C411D0-E856-4D8F-96F0-66C99DABC530}" presName="spaceH" presStyleLbl="node1" presStyleIdx="0" presStyleCnt="0"/>
      <dgm:spPr/>
    </dgm:pt>
    <dgm:pt modelId="{B042660C-8550-4B4C-A45F-1A59D30C83F3}" type="pres">
      <dgm:prSet presAssocID="{F8C411D0-E856-4D8F-96F0-66C99DABC530}" presName="desPictures" presStyleLbl="alignImgPlace1" presStyleIdx="2" presStyleCnt="4" custLinFactNeighborX="-18907" custLinFactNeighborY="-24565"/>
      <dgm:spPr>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w="76200">
          <a:solidFill>
            <a:srgbClr val="F98C27"/>
          </a:solidFill>
        </a:ln>
      </dgm:spPr>
    </dgm:pt>
    <dgm:pt modelId="{07990981-D9F8-42E9-9D90-C4D710C0C005}" type="pres">
      <dgm:prSet presAssocID="{F8C411D0-E856-4D8F-96F0-66C99DABC530}" presName="desTextWrapper" presStyleCnt="0"/>
      <dgm:spPr/>
    </dgm:pt>
    <dgm:pt modelId="{2EACA9F5-CB71-4481-8094-12FB3D1A4ED1}" type="pres">
      <dgm:prSet presAssocID="{F8C411D0-E856-4D8F-96F0-66C99DABC530}" presName="desText" presStyleLbl="revTx" presStyleIdx="2" presStyleCnt="4" custLinFactNeighborY="-31175">
        <dgm:presLayoutVars>
          <dgm:bulletEnabled val="1"/>
        </dgm:presLayoutVars>
      </dgm:prSet>
      <dgm:spPr/>
      <dgm:t>
        <a:bodyPr/>
        <a:lstStyle/>
        <a:p>
          <a:endParaRPr lang="en-US"/>
        </a:p>
      </dgm:t>
    </dgm:pt>
    <dgm:pt modelId="{BBA3C2E8-67C2-419A-95EB-7AF8802D74E2}" type="pres">
      <dgm:prSet presAssocID="{6580D184-A1FC-4DF7-9415-D23C424D8C54}"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3" presStyleCnt="4" custLinFactNeighborX="-14150" custLinFactNeighborY="-36723"/>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165" t="-130186" r="-54861" b="5528"/>
          </a:stretch>
        </a:blipFill>
        <a:ln w="76200">
          <a:solidFill>
            <a:srgbClr val="F98C27"/>
          </a:solidFill>
        </a:ln>
      </dgm:spPr>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3" presStyleCnt="4" custScaleX="103361" custLinFactY="-36339" custLinFactNeighborX="-2475" custLinFactNeighborY="-100000">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A3F0FF7D-8152-4330-83D6-36688C8F06CE}" srcId="{BBAF21F4-1458-4C5F-A243-888A809C66B5}" destId="{76484564-15B6-4A42-914D-BC125F581830}" srcOrd="4"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ADD204A8-69F3-410B-8265-6BE414C4D134}" type="presOf" srcId="{B834E12B-BA3B-4088-9413-B88A0D59564F}" destId="{696E8D11-D11A-4638-A2EA-34B51C142410}" srcOrd="0" destOrd="0" presId="urn:microsoft.com/office/officeart/2008/layout/AccentedPicture"/>
    <dgm:cxn modelId="{AEAA062B-22D5-4916-9FCA-D2C12AD42A15}" srcId="{BBAF21F4-1458-4C5F-A243-888A809C66B5}" destId="{D9A516A0-7E80-4636-976B-7C49462F73F1}" srcOrd="2" destOrd="0" parTransId="{E749DFD2-5637-49C0-AD7E-578122E024E4}" sibTransId="{5E701580-D0F7-42F7-AE66-09BD986B5C3C}"/>
    <dgm:cxn modelId="{CCA8BDE8-2291-4F18-9C8E-D6C1C91AEB42}" type="presOf" srcId="{75152BFD-CEDE-4154-A559-78BE22B50A72}" destId="{9E7392D7-A64B-4F1D-A337-0022911E11DF}"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AADC337D-2257-46F3-A9B4-D0C686CA91C9}" type="presOf" srcId="{5B7694E5-6D7C-4CAF-8B96-DC6B988ABF7F}" destId="{22DE480E-6446-4871-BD91-44691D4B7675}" srcOrd="0" destOrd="0" presId="urn:microsoft.com/office/officeart/2008/layout/AccentedPicture"/>
    <dgm:cxn modelId="{A2ACE003-80E9-4AA3-984B-728605871D74}" type="presOf" srcId="{F8C411D0-E856-4D8F-96F0-66C99DABC530}" destId="{2EACA9F5-CB71-4481-8094-12FB3D1A4ED1}" srcOrd="0" destOrd="0" presId="urn:microsoft.com/office/officeart/2008/layout/AccentedPicture"/>
    <dgm:cxn modelId="{4417B191-E426-4A22-A0F5-2897BB10D81F}" type="presOf" srcId="{D9A516A0-7E80-4636-976B-7C49462F73F1}" destId="{89428E94-F808-4A81-9386-174C9F77E5D3}" srcOrd="0" destOrd="0" presId="urn:microsoft.com/office/officeart/2008/layout/AccentedPicture"/>
    <dgm:cxn modelId="{A77D61F7-17B1-4003-982A-207FCB20F26D}" srcId="{BBAF21F4-1458-4C5F-A243-888A809C66B5}" destId="{F8C411D0-E856-4D8F-96F0-66C99DABC530}" srcOrd="3" destOrd="0" parTransId="{A49AD5F6-1915-43C8-9DFC-4E1AE33A793F}" sibTransId="{6580D184-A1FC-4DF7-9415-D23C424D8C54}"/>
    <dgm:cxn modelId="{F152FCA3-6837-4723-9E8A-6290FD85285B}" type="presOf" srcId="{76484564-15B6-4A42-914D-BC125F581830}" destId="{937DC4D2-17BE-4768-95FF-3C61E3597774}" srcOrd="0" destOrd="0" presId="urn:microsoft.com/office/officeart/2008/layout/AccentedPicture"/>
    <dgm:cxn modelId="{9AB7B9DD-8AEF-4FC6-B0B7-DCC90B5FAEF8}" type="presOf" srcId="{BBAF21F4-1458-4C5F-A243-888A809C66B5}" destId="{251D3A08-C765-4F54-BBAF-53372274B5ED}" srcOrd="0" destOrd="0" presId="urn:microsoft.com/office/officeart/2008/layout/AccentedPicture"/>
    <dgm:cxn modelId="{BB50220B-8F42-4287-A892-4E017BF3D2D0}" type="presParOf" srcId="{251D3A08-C765-4F54-BBAF-53372274B5ED}" destId="{696E8D11-D11A-4638-A2EA-34B51C142410}" srcOrd="0" destOrd="0" presId="urn:microsoft.com/office/officeart/2008/layout/AccentedPicture"/>
    <dgm:cxn modelId="{0624E509-7E50-423A-AEDB-1BBF22FFAC44}" type="presParOf" srcId="{251D3A08-C765-4F54-BBAF-53372274B5ED}" destId="{22DE480E-6446-4871-BD91-44691D4B7675}" srcOrd="1" destOrd="0" presId="urn:microsoft.com/office/officeart/2008/layout/AccentedPicture"/>
    <dgm:cxn modelId="{D2650177-5AA2-4CE1-8AA8-1E4BB5990FA1}" type="presParOf" srcId="{251D3A08-C765-4F54-BBAF-53372274B5ED}" destId="{CCE89D8A-6340-4A01-93BD-4AA5A2687339}" srcOrd="2" destOrd="0" presId="urn:microsoft.com/office/officeart/2008/layout/AccentedPicture"/>
    <dgm:cxn modelId="{FD056602-BDF9-4E3C-A9D1-D75182EDC93B}" type="presParOf" srcId="{CCE89D8A-6340-4A01-93BD-4AA5A2687339}" destId="{D4B004F0-2F10-4217-8575-3C5F9C19A276}" srcOrd="0" destOrd="0" presId="urn:microsoft.com/office/officeart/2008/layout/AccentedPicture"/>
    <dgm:cxn modelId="{E3BF2E0A-355F-4EBF-BD44-2903723D97C4}" type="presParOf" srcId="{D4B004F0-2F10-4217-8575-3C5F9C19A276}" destId="{8A8CFF7C-3803-4CCD-835C-008E6F48E97A}" srcOrd="0" destOrd="0" presId="urn:microsoft.com/office/officeart/2008/layout/AccentedPicture"/>
    <dgm:cxn modelId="{ECB04872-71C9-420A-9185-7531BE016272}" type="presParOf" srcId="{D4B004F0-2F10-4217-8575-3C5F9C19A276}" destId="{C1C8BFB7-16FA-48DA-AD18-80445DCB041C}" srcOrd="1" destOrd="0" presId="urn:microsoft.com/office/officeart/2008/layout/AccentedPicture"/>
    <dgm:cxn modelId="{E24BEEBC-8E42-4D2F-9E7F-2ACC88228C67}" type="presParOf" srcId="{D4B004F0-2F10-4217-8575-3C5F9C19A276}" destId="{668901C7-B339-47A8-9302-F08DE2951AF2}" srcOrd="2" destOrd="0" presId="urn:microsoft.com/office/officeart/2008/layout/AccentedPicture"/>
    <dgm:cxn modelId="{27A99D96-4320-43DA-B960-F55328661990}" type="presParOf" srcId="{668901C7-B339-47A8-9302-F08DE2951AF2}" destId="{9E7392D7-A64B-4F1D-A337-0022911E11DF}" srcOrd="0" destOrd="0" presId="urn:microsoft.com/office/officeart/2008/layout/AccentedPicture"/>
    <dgm:cxn modelId="{59477615-BD6B-4EFE-8DD5-297E66089108}" type="presParOf" srcId="{CCE89D8A-6340-4A01-93BD-4AA5A2687339}" destId="{954EC7D1-75B6-4572-A4EA-E55840F543C5}" srcOrd="1" destOrd="0" presId="urn:microsoft.com/office/officeart/2008/layout/AccentedPicture"/>
    <dgm:cxn modelId="{4030D9EC-0657-4DC2-A91A-A6EFB754AE8B}" type="presParOf" srcId="{CCE89D8A-6340-4A01-93BD-4AA5A2687339}" destId="{48501692-A5EC-4429-833F-E599235620B1}" srcOrd="2" destOrd="0" presId="urn:microsoft.com/office/officeart/2008/layout/AccentedPicture"/>
    <dgm:cxn modelId="{17CC6F1A-B2F7-49DE-B3AC-889DE9D25121}" type="presParOf" srcId="{48501692-A5EC-4429-833F-E599235620B1}" destId="{A72F7326-A070-4B86-83F2-4A4926EA1301}" srcOrd="0" destOrd="0" presId="urn:microsoft.com/office/officeart/2008/layout/AccentedPicture"/>
    <dgm:cxn modelId="{510B6A41-2457-4EA5-B0BF-FC1DE6757409}" type="presParOf" srcId="{48501692-A5EC-4429-833F-E599235620B1}" destId="{BF47225D-BB1D-4088-909E-240D568D2FA7}" srcOrd="1" destOrd="0" presId="urn:microsoft.com/office/officeart/2008/layout/AccentedPicture"/>
    <dgm:cxn modelId="{7108A139-2D92-4EA6-8631-30B7A9223FEC}" type="presParOf" srcId="{48501692-A5EC-4429-833F-E599235620B1}" destId="{AFF19CD0-4BA2-4924-A05F-E16B0E6DF115}" srcOrd="2" destOrd="0" presId="urn:microsoft.com/office/officeart/2008/layout/AccentedPicture"/>
    <dgm:cxn modelId="{8943E98F-3FB4-43D8-A693-C451EAA19822}" type="presParOf" srcId="{AFF19CD0-4BA2-4924-A05F-E16B0E6DF115}" destId="{89428E94-F808-4A81-9386-174C9F77E5D3}" srcOrd="0" destOrd="0" presId="urn:microsoft.com/office/officeart/2008/layout/AccentedPicture"/>
    <dgm:cxn modelId="{26CEFDF1-9940-4CD2-B4C0-E702DCA15DBA}" type="presParOf" srcId="{CCE89D8A-6340-4A01-93BD-4AA5A2687339}" destId="{6FA8ECC7-722B-4817-82EA-40B86E053810}" srcOrd="3" destOrd="0" presId="urn:microsoft.com/office/officeart/2008/layout/AccentedPicture"/>
    <dgm:cxn modelId="{B013F3D1-D3DE-46D4-9CBB-3FF6E984824F}" type="presParOf" srcId="{CCE89D8A-6340-4A01-93BD-4AA5A2687339}" destId="{6E0AA9C4-AD09-4CED-A674-F9A2181B8CAD}" srcOrd="4" destOrd="0" presId="urn:microsoft.com/office/officeart/2008/layout/AccentedPicture"/>
    <dgm:cxn modelId="{D21395AE-095A-442B-8C5B-E72F36365003}" type="presParOf" srcId="{6E0AA9C4-AD09-4CED-A674-F9A2181B8CAD}" destId="{6788797F-D746-4F39-84CF-549EA453897F}" srcOrd="0" destOrd="0" presId="urn:microsoft.com/office/officeart/2008/layout/AccentedPicture"/>
    <dgm:cxn modelId="{FDF87C8D-DBCE-4247-891C-B5980C03349D}" type="presParOf" srcId="{6E0AA9C4-AD09-4CED-A674-F9A2181B8CAD}" destId="{B042660C-8550-4B4C-A45F-1A59D30C83F3}" srcOrd="1" destOrd="0" presId="urn:microsoft.com/office/officeart/2008/layout/AccentedPicture"/>
    <dgm:cxn modelId="{E6719A25-EFCA-48E8-A58D-15AD0B80A20E}" type="presParOf" srcId="{6E0AA9C4-AD09-4CED-A674-F9A2181B8CAD}" destId="{07990981-D9F8-42E9-9D90-C4D710C0C005}" srcOrd="2" destOrd="0" presId="urn:microsoft.com/office/officeart/2008/layout/AccentedPicture"/>
    <dgm:cxn modelId="{4AC3B348-6A1A-45A0-801B-7E58839B06E4}" type="presParOf" srcId="{07990981-D9F8-42E9-9D90-C4D710C0C005}" destId="{2EACA9F5-CB71-4481-8094-12FB3D1A4ED1}" srcOrd="0" destOrd="0" presId="urn:microsoft.com/office/officeart/2008/layout/AccentedPicture"/>
    <dgm:cxn modelId="{2BA349B0-6511-4193-A795-9E3B5F711EBE}" type="presParOf" srcId="{CCE89D8A-6340-4A01-93BD-4AA5A2687339}" destId="{BBA3C2E8-67C2-419A-95EB-7AF8802D74E2}" srcOrd="5" destOrd="0" presId="urn:microsoft.com/office/officeart/2008/layout/AccentedPicture"/>
    <dgm:cxn modelId="{EF7F46F6-B42F-4AD2-AFAD-DD413A90D6DE}" type="presParOf" srcId="{CCE89D8A-6340-4A01-93BD-4AA5A2687339}" destId="{A177817F-D64A-41B2-8961-FBC00AB61F31}" srcOrd="6" destOrd="0" presId="urn:microsoft.com/office/officeart/2008/layout/AccentedPicture"/>
    <dgm:cxn modelId="{46019376-21D1-4F33-A2F4-89D29BBA5F1E}" type="presParOf" srcId="{A177817F-D64A-41B2-8961-FBC00AB61F31}" destId="{5C7F4EEE-B395-489A-99C9-EEC291F4BDBA}" srcOrd="0" destOrd="0" presId="urn:microsoft.com/office/officeart/2008/layout/AccentedPicture"/>
    <dgm:cxn modelId="{2075F5CF-5D34-4F12-BF5D-B625640B00C1}" type="presParOf" srcId="{A177817F-D64A-41B2-8961-FBC00AB61F31}" destId="{F6A1515B-61B2-48FD-B9A3-FA0E441E2422}" srcOrd="1" destOrd="0" presId="urn:microsoft.com/office/officeart/2008/layout/AccentedPicture"/>
    <dgm:cxn modelId="{BCE96824-084D-4DDD-A720-E73245C53F18}" type="presParOf" srcId="{A177817F-D64A-41B2-8961-FBC00AB61F31}" destId="{A2C38107-9F24-40A4-ADB1-BBA93003C0D1}" srcOrd="2" destOrd="0" presId="urn:microsoft.com/office/officeart/2008/layout/AccentedPicture"/>
    <dgm:cxn modelId="{5C2F9595-7AC4-4545-BB20-967138501474}" type="presParOf" srcId="{A2C38107-9F24-40A4-ADB1-BBA93003C0D1}" destId="{937DC4D2-17BE-4768-95FF-3C61E3597774}" srcOrd="0" destOrd="0" presId="urn:microsoft.com/office/officeart/2008/layout/AccentedPicture"/>
    <dgm:cxn modelId="{B0478357-3C03-485C-8BA7-B4C3A10AB64C}" type="presParOf" srcId="{251D3A08-C765-4F54-BBAF-53372274B5ED}" destId="{52973ECB-F32B-4B30-B991-EDE751B04BAD}" srcOrd="3" destOrd="0" presId="urn:microsoft.com/office/officeart/2008/layout/AccentedPicture"/>
    <dgm:cxn modelId="{5A3F6746-87F5-48EF-8664-867EF1EE6971}"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dgm:spPr>
        <a:noFill/>
      </dgm:spPr>
      <dgm:t>
        <a:bodyPr/>
        <a:lstStyle/>
        <a:p>
          <a:pPr algn="ctr"/>
          <a:r>
            <a:rPr lang="en-US" b="1" dirty="0" smtClean="0">
              <a:solidFill>
                <a:srgbClr val="F98C27"/>
              </a:solidFill>
            </a:rPr>
            <a:t>Customer retention</a:t>
          </a:r>
          <a:endParaRPr lang="en-US" b="1" dirty="0">
            <a:solidFill>
              <a:srgbClr val="F98C27"/>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6979" t="-5354" r="-41117" b="-602"/>
          </a:stretch>
        </a:blipFill>
        <a:ln w="76200">
          <a:solidFill>
            <a:srgbClr val="F98C27"/>
          </a:solidFill>
        </a:ln>
      </dgm:spPr>
      <dgm:t>
        <a:bodyPr/>
        <a:lstStyle/>
        <a:p>
          <a:endParaRPr lang="en-US"/>
        </a:p>
      </dgm:t>
    </dgm:pt>
    <dgm:pt modelId="{75152BFD-CEDE-4154-A559-78BE22B50A72}">
      <dgm:prSet phldrT="[Text]"/>
      <dgm:spPr>
        <a:ln w="38100">
          <a:solidFill>
            <a:srgbClr val="F98C27"/>
          </a:solidFill>
        </a:ln>
      </dgm:spPr>
      <dgm:t>
        <a:bodyPr/>
        <a:lstStyle/>
        <a:p>
          <a:endParaRPr lang="en-US" dirty="0">
            <a:solidFill>
              <a:srgbClr val="3698D3"/>
            </a:solidFill>
          </a:endParaRPr>
        </a:p>
      </dgm:t>
    </dgm:pt>
    <dgm:pt modelId="{02D98577-3BFB-4835-9A27-01F2D9680B5C}" type="parTrans" cxnId="{4B513EC8-9479-4249-945D-75FB7BD9B63C}">
      <dgm:prSet/>
      <dgm:spPr/>
      <dgm:t>
        <a:bodyPr/>
        <a:lstStyle/>
        <a:p>
          <a:endParaRPr lang="en-US"/>
        </a:p>
      </dgm:t>
    </dgm:pt>
    <dgm:pt modelId="{4BBBBA1D-D776-4E66-BF18-CCAC7A259CAE}" type="sibTrans" cxnId="{4B513EC8-9479-4249-945D-75FB7BD9B63C}">
      <dgm:prSet/>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Poor customer support</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Inability to engage customers post-sale</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75243" custScaleY="72603"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7964" custLinFactNeighborY="27534">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3" custLinFactNeighborX="-4840" custLinFactNeighborY="-3464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436" t="3721" r="5135" b="4849"/>
          </a:stretch>
        </a:blipFill>
        <a:ln w="76200">
          <a:solidFill>
            <a:srgbClr val="F98C27"/>
          </a:solidFill>
        </a:ln>
      </dgm:spPr>
      <dgm:t>
        <a:bodyPr/>
        <a:lstStyle/>
        <a:p>
          <a:endParaRPr lang="en-US"/>
        </a:p>
      </dgm:t>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3"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3" custLinFactNeighborX="-7232" custLinFactNeighborY="-32000"/>
      <dgm:spPr>
        <a:blipFill dpi="0" rotWithShape="1">
          <a:blip xmlns:r="http://schemas.openxmlformats.org/officeDocument/2006/relationships"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l="14333" t="24471" r="2743" b="20247"/>
          </a:stretch>
        </a:blipFill>
        <a:ln w="76200">
          <a:solidFill>
            <a:srgbClr val="F98C27"/>
          </a:solidFill>
        </a:ln>
      </dgm:spPr>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3" custScaleX="104132" custLinFactNeighborX="-2296" custLinFactNeighborY="-27513">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2" presStyleCnt="3" custLinFactNeighborY="-27513"/>
      <dgm:spPr>
        <a:blipFill>
          <a:blip xmlns:r="http://schemas.openxmlformats.org/officeDocument/2006/relationships" r:embed="rId5">
            <a:extLst>
              <a:ext uri="{28A0092B-C50C-407E-A947-70E740481C1C}">
                <a14:useLocalDpi xmlns:a14="http://schemas.microsoft.com/office/drawing/2010/main" val="0"/>
              </a:ext>
            </a:extLst>
          </a:blip>
          <a:srcRect/>
          <a:stretch>
            <a:fillRect l="-4000" r="-4000"/>
          </a:stretch>
        </a:blipFill>
        <a:ln w="76200">
          <a:solidFill>
            <a:srgbClr val="F98C27"/>
          </a:solidFill>
        </a:ln>
      </dgm:spPr>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2" presStyleCnt="3" custScaleX="102693" custLinFactNeighborX="-1086" custLinFactNeighborY="-28544">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A3F0FF7D-8152-4330-83D6-36688C8F06CE}" srcId="{BBAF21F4-1458-4C5F-A243-888A809C66B5}" destId="{76484564-15B6-4A42-914D-BC125F581830}" srcOrd="3"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AEAA062B-22D5-4916-9FCA-D2C12AD42A15}" srcId="{BBAF21F4-1458-4C5F-A243-888A809C66B5}" destId="{D9A516A0-7E80-4636-976B-7C49462F73F1}" srcOrd="2" destOrd="0" parTransId="{E749DFD2-5637-49C0-AD7E-578122E024E4}" sibTransId="{5E701580-D0F7-42F7-AE66-09BD986B5C3C}"/>
    <dgm:cxn modelId="{FEAB385D-D647-41A0-A27C-86099C8A2753}" type="presOf" srcId="{BBAF21F4-1458-4C5F-A243-888A809C66B5}" destId="{251D3A08-C765-4F54-BBAF-53372274B5ED}"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4EA64123-2F35-43BC-AD0E-957853A60E08}" type="presOf" srcId="{5B7694E5-6D7C-4CAF-8B96-DC6B988ABF7F}" destId="{22DE480E-6446-4871-BD91-44691D4B7675}" srcOrd="0" destOrd="0" presId="urn:microsoft.com/office/officeart/2008/layout/AccentedPicture"/>
    <dgm:cxn modelId="{F56026B4-8DE0-42AB-B0B0-1E2FB63D202C}" type="presOf" srcId="{D9A516A0-7E80-4636-976B-7C49462F73F1}" destId="{89428E94-F808-4A81-9386-174C9F77E5D3}" srcOrd="0" destOrd="0" presId="urn:microsoft.com/office/officeart/2008/layout/AccentedPicture"/>
    <dgm:cxn modelId="{B351BC91-EE23-4391-A7FA-F7E33CA0531C}" type="presOf" srcId="{B834E12B-BA3B-4088-9413-B88A0D59564F}" destId="{696E8D11-D11A-4638-A2EA-34B51C142410}" srcOrd="0" destOrd="0" presId="urn:microsoft.com/office/officeart/2008/layout/AccentedPicture"/>
    <dgm:cxn modelId="{C58568AC-F074-458B-9C6E-DCF5CA6B0FA2}" type="presOf" srcId="{76484564-15B6-4A42-914D-BC125F581830}" destId="{937DC4D2-17BE-4768-95FF-3C61E3597774}" srcOrd="0" destOrd="0" presId="urn:microsoft.com/office/officeart/2008/layout/AccentedPicture"/>
    <dgm:cxn modelId="{F88F984F-484E-45D3-A1E3-2991FE2B5F6B}" type="presOf" srcId="{75152BFD-CEDE-4154-A559-78BE22B50A72}" destId="{9E7392D7-A64B-4F1D-A337-0022911E11DF}" srcOrd="0" destOrd="0" presId="urn:microsoft.com/office/officeart/2008/layout/AccentedPicture"/>
    <dgm:cxn modelId="{B628D74A-4447-4C98-B731-9ACAA189088A}" type="presParOf" srcId="{251D3A08-C765-4F54-BBAF-53372274B5ED}" destId="{696E8D11-D11A-4638-A2EA-34B51C142410}" srcOrd="0" destOrd="0" presId="urn:microsoft.com/office/officeart/2008/layout/AccentedPicture"/>
    <dgm:cxn modelId="{CAAF1C6D-DDF5-480F-A1E5-5D126F90DBF7}" type="presParOf" srcId="{251D3A08-C765-4F54-BBAF-53372274B5ED}" destId="{22DE480E-6446-4871-BD91-44691D4B7675}" srcOrd="1" destOrd="0" presId="urn:microsoft.com/office/officeart/2008/layout/AccentedPicture"/>
    <dgm:cxn modelId="{F1AFE0D7-B5A4-46C4-B70F-3F4C386DA18B}" type="presParOf" srcId="{251D3A08-C765-4F54-BBAF-53372274B5ED}" destId="{CCE89D8A-6340-4A01-93BD-4AA5A2687339}" srcOrd="2" destOrd="0" presId="urn:microsoft.com/office/officeart/2008/layout/AccentedPicture"/>
    <dgm:cxn modelId="{39F2D34F-D2E5-4B21-887E-CA408081E4C9}" type="presParOf" srcId="{CCE89D8A-6340-4A01-93BD-4AA5A2687339}" destId="{D4B004F0-2F10-4217-8575-3C5F9C19A276}" srcOrd="0" destOrd="0" presId="urn:microsoft.com/office/officeart/2008/layout/AccentedPicture"/>
    <dgm:cxn modelId="{A4B901FE-2CEC-4195-AEFC-AA38EF94D808}" type="presParOf" srcId="{D4B004F0-2F10-4217-8575-3C5F9C19A276}" destId="{8A8CFF7C-3803-4CCD-835C-008E6F48E97A}" srcOrd="0" destOrd="0" presId="urn:microsoft.com/office/officeart/2008/layout/AccentedPicture"/>
    <dgm:cxn modelId="{42EBBAEB-7320-4CEF-8B9F-CE76849D4831}" type="presParOf" srcId="{D4B004F0-2F10-4217-8575-3C5F9C19A276}" destId="{C1C8BFB7-16FA-48DA-AD18-80445DCB041C}" srcOrd="1" destOrd="0" presId="urn:microsoft.com/office/officeart/2008/layout/AccentedPicture"/>
    <dgm:cxn modelId="{46E1F9B7-C4CA-41C9-B948-6874E25165A5}" type="presParOf" srcId="{D4B004F0-2F10-4217-8575-3C5F9C19A276}" destId="{668901C7-B339-47A8-9302-F08DE2951AF2}" srcOrd="2" destOrd="0" presId="urn:microsoft.com/office/officeart/2008/layout/AccentedPicture"/>
    <dgm:cxn modelId="{46CD7471-A611-445E-8A4D-546F1AF01E7C}" type="presParOf" srcId="{668901C7-B339-47A8-9302-F08DE2951AF2}" destId="{9E7392D7-A64B-4F1D-A337-0022911E11DF}" srcOrd="0" destOrd="0" presId="urn:microsoft.com/office/officeart/2008/layout/AccentedPicture"/>
    <dgm:cxn modelId="{32B865A3-BEF1-40CC-A8B7-6F443E14FCBB}" type="presParOf" srcId="{CCE89D8A-6340-4A01-93BD-4AA5A2687339}" destId="{954EC7D1-75B6-4572-A4EA-E55840F543C5}" srcOrd="1" destOrd="0" presId="urn:microsoft.com/office/officeart/2008/layout/AccentedPicture"/>
    <dgm:cxn modelId="{F748D096-E516-4751-90C9-35EE1AEB95AA}" type="presParOf" srcId="{CCE89D8A-6340-4A01-93BD-4AA5A2687339}" destId="{48501692-A5EC-4429-833F-E599235620B1}" srcOrd="2" destOrd="0" presId="urn:microsoft.com/office/officeart/2008/layout/AccentedPicture"/>
    <dgm:cxn modelId="{3388F08F-27EA-446F-8C73-773F371A0C86}" type="presParOf" srcId="{48501692-A5EC-4429-833F-E599235620B1}" destId="{A72F7326-A070-4B86-83F2-4A4926EA1301}" srcOrd="0" destOrd="0" presId="urn:microsoft.com/office/officeart/2008/layout/AccentedPicture"/>
    <dgm:cxn modelId="{1BEB24A4-2A70-4E2A-8F89-95912D758154}" type="presParOf" srcId="{48501692-A5EC-4429-833F-E599235620B1}" destId="{BF47225D-BB1D-4088-909E-240D568D2FA7}" srcOrd="1" destOrd="0" presId="urn:microsoft.com/office/officeart/2008/layout/AccentedPicture"/>
    <dgm:cxn modelId="{42559C2C-9464-48F8-966E-7E6CCA24A38A}" type="presParOf" srcId="{48501692-A5EC-4429-833F-E599235620B1}" destId="{AFF19CD0-4BA2-4924-A05F-E16B0E6DF115}" srcOrd="2" destOrd="0" presId="urn:microsoft.com/office/officeart/2008/layout/AccentedPicture"/>
    <dgm:cxn modelId="{E344BF15-3F9C-4BA9-898D-C386FBF41C15}" type="presParOf" srcId="{AFF19CD0-4BA2-4924-A05F-E16B0E6DF115}" destId="{89428E94-F808-4A81-9386-174C9F77E5D3}" srcOrd="0" destOrd="0" presId="urn:microsoft.com/office/officeart/2008/layout/AccentedPicture"/>
    <dgm:cxn modelId="{711A8ED1-A907-40E0-B7AE-D76FE1F98B68}" type="presParOf" srcId="{CCE89D8A-6340-4A01-93BD-4AA5A2687339}" destId="{6FA8ECC7-722B-4817-82EA-40B86E053810}" srcOrd="3" destOrd="0" presId="urn:microsoft.com/office/officeart/2008/layout/AccentedPicture"/>
    <dgm:cxn modelId="{3AAA5A18-B410-4523-B7A7-30A97827EFFC}" type="presParOf" srcId="{CCE89D8A-6340-4A01-93BD-4AA5A2687339}" destId="{A177817F-D64A-41B2-8961-FBC00AB61F31}" srcOrd="4" destOrd="0" presId="urn:microsoft.com/office/officeart/2008/layout/AccentedPicture"/>
    <dgm:cxn modelId="{B85839A2-D007-4782-B261-AFFC4649C67B}" type="presParOf" srcId="{A177817F-D64A-41B2-8961-FBC00AB61F31}" destId="{5C7F4EEE-B395-489A-99C9-EEC291F4BDBA}" srcOrd="0" destOrd="0" presId="urn:microsoft.com/office/officeart/2008/layout/AccentedPicture"/>
    <dgm:cxn modelId="{9FFC61DD-D51C-4BF5-88BA-1A5C190DACE6}" type="presParOf" srcId="{A177817F-D64A-41B2-8961-FBC00AB61F31}" destId="{F6A1515B-61B2-48FD-B9A3-FA0E441E2422}" srcOrd="1" destOrd="0" presId="urn:microsoft.com/office/officeart/2008/layout/AccentedPicture"/>
    <dgm:cxn modelId="{E23D61E2-A704-4D08-9DD9-3AE218340A10}" type="presParOf" srcId="{A177817F-D64A-41B2-8961-FBC00AB61F31}" destId="{A2C38107-9F24-40A4-ADB1-BBA93003C0D1}" srcOrd="2" destOrd="0" presId="urn:microsoft.com/office/officeart/2008/layout/AccentedPicture"/>
    <dgm:cxn modelId="{576E2D16-BE6E-4A8D-B8D8-2428AACFA785}" type="presParOf" srcId="{A2C38107-9F24-40A4-ADB1-BBA93003C0D1}" destId="{937DC4D2-17BE-4768-95FF-3C61E3597774}" srcOrd="0" destOrd="0" presId="urn:microsoft.com/office/officeart/2008/layout/AccentedPicture"/>
    <dgm:cxn modelId="{83FF4F08-4FFE-422D-8191-B0A6B0A4A421}" type="presParOf" srcId="{251D3A08-C765-4F54-BBAF-53372274B5ED}" destId="{52973ECB-F32B-4B30-B991-EDE751B04BAD}" srcOrd="3" destOrd="0" presId="urn:microsoft.com/office/officeart/2008/layout/AccentedPicture"/>
    <dgm:cxn modelId="{CC55F370-DE3E-43CD-BF49-F8AB1A8E8E5F}"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1E5DF-B355-4D9A-95E9-FE6E8478A5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1174EF8-0D37-4E43-800E-2BF1B3B26A09}">
      <dgm:prSet phldrT="[Text]" custT="1"/>
      <dgm:spPr>
        <a:solidFill>
          <a:srgbClr val="3698D3"/>
        </a:solidFill>
        <a:ln>
          <a:solidFill>
            <a:srgbClr val="3698D3"/>
          </a:solidFill>
        </a:ln>
        <a:scene3d>
          <a:camera prst="orthographicFront"/>
          <a:lightRig rig="threePt" dir="t"/>
        </a:scene3d>
        <a:sp3d/>
      </dgm:spPr>
      <dgm:t>
        <a:bodyPr/>
        <a:lstStyle/>
        <a:p>
          <a:r>
            <a:rPr lang="en-US" sz="1600" dirty="0" smtClean="0"/>
            <a:t>Ways to grow your business</a:t>
          </a:r>
          <a:endParaRPr lang="en-US" sz="1600" dirty="0"/>
        </a:p>
      </dgm:t>
    </dgm:pt>
    <dgm:pt modelId="{49076189-29D7-4299-98D5-B81716354023}" type="parTrans" cxnId="{A33B44A2-1ABC-4980-B652-D24C7538EBA7}">
      <dgm:prSet/>
      <dgm:spPr/>
      <dgm:t>
        <a:bodyPr/>
        <a:lstStyle/>
        <a:p>
          <a:endParaRPr lang="en-US" sz="1400" dirty="0"/>
        </a:p>
      </dgm:t>
    </dgm:pt>
    <dgm:pt modelId="{338B141A-236F-4B20-AA11-DE81AC1008B1}" type="sibTrans" cxnId="{A33B44A2-1ABC-4980-B652-D24C7538EBA7}">
      <dgm:prSet/>
      <dgm:spPr/>
      <dgm:t>
        <a:bodyPr/>
        <a:lstStyle/>
        <a:p>
          <a:endParaRPr lang="en-US" sz="1400" dirty="0"/>
        </a:p>
      </dgm:t>
    </dgm:pt>
    <dgm:pt modelId="{05C05D88-6583-4487-92C5-EAC6E0A7A1A1}">
      <dgm:prSet phldrT="[Text]" custT="1"/>
      <dgm:spPr>
        <a:solidFill>
          <a:srgbClr val="3698D3"/>
        </a:solidFill>
        <a:ln>
          <a:solidFill>
            <a:srgbClr val="3698D3"/>
          </a:solidFill>
        </a:ln>
        <a:scene3d>
          <a:camera prst="orthographicFront"/>
          <a:lightRig rig="threePt" dir="t"/>
        </a:scene3d>
        <a:sp3d/>
      </dgm:spPr>
      <dgm:t>
        <a:bodyPr/>
        <a:lstStyle/>
        <a:p>
          <a:r>
            <a:rPr lang="en-US" sz="1600" dirty="0" smtClean="0"/>
            <a:t>Generate new business</a:t>
          </a:r>
          <a:endParaRPr lang="en-US" sz="1600" dirty="0"/>
        </a:p>
      </dgm:t>
    </dgm:pt>
    <dgm:pt modelId="{E730EDBF-1AD8-433A-9023-DF26CE895DAD}" type="parTrans" cxnId="{32A40229-D08B-4382-8D00-F553204B8A4D}">
      <dgm:prSet/>
      <dgm:spPr>
        <a:solidFill>
          <a:srgbClr val="9A989B"/>
        </a:solidFill>
        <a:ln>
          <a:solidFill>
            <a:srgbClr val="3698D3"/>
          </a:solidFill>
        </a:ln>
        <a:scene3d>
          <a:camera prst="orthographicFront"/>
          <a:lightRig rig="threePt" dir="t"/>
        </a:scene3d>
        <a:sp3d/>
      </dgm:spPr>
      <dgm:t>
        <a:bodyPr/>
        <a:lstStyle/>
        <a:p>
          <a:endParaRPr lang="en-US" sz="1400" dirty="0"/>
        </a:p>
      </dgm:t>
    </dgm:pt>
    <dgm:pt modelId="{73C4A786-1993-4420-BCDB-3989EBEDDDEF}" type="sibTrans" cxnId="{32A40229-D08B-4382-8D00-F553204B8A4D}">
      <dgm:prSet/>
      <dgm:spPr/>
      <dgm:t>
        <a:bodyPr/>
        <a:lstStyle/>
        <a:p>
          <a:endParaRPr lang="en-US" sz="1400" dirty="0"/>
        </a:p>
      </dgm:t>
    </dgm:pt>
    <dgm:pt modelId="{E0913DD0-8CA4-437E-A1B8-72AB382DA34D}">
      <dgm:prSet phldrT="[Text]" custT="1"/>
      <dgm:spPr>
        <a:solidFill>
          <a:srgbClr val="3698D3"/>
        </a:solidFill>
        <a:ln>
          <a:solidFill>
            <a:srgbClr val="3698D3"/>
          </a:solidFill>
        </a:ln>
        <a:scene3d>
          <a:camera prst="orthographicFront"/>
          <a:lightRig rig="threePt" dir="t"/>
        </a:scene3d>
        <a:sp3d/>
      </dgm:spPr>
      <dgm:t>
        <a:bodyPr/>
        <a:lstStyle/>
        <a:p>
          <a:r>
            <a:rPr lang="en-US" sz="1600" dirty="0" smtClean="0"/>
            <a:t>Optimize existing business opportunities</a:t>
          </a:r>
          <a:endParaRPr lang="en-US" sz="1600" dirty="0"/>
        </a:p>
      </dgm:t>
    </dgm:pt>
    <dgm:pt modelId="{7F39A089-E1BA-4AF6-A126-197C42B6B935}" type="parTrans" cxnId="{03A2C006-240D-4C57-8F4A-0179F9D9ACC7}">
      <dgm:prSet/>
      <dgm:spPr>
        <a:solidFill>
          <a:srgbClr val="9A989B"/>
        </a:solidFill>
        <a:ln>
          <a:solidFill>
            <a:srgbClr val="3698D3"/>
          </a:solidFill>
        </a:ln>
        <a:scene3d>
          <a:camera prst="orthographicFront"/>
          <a:lightRig rig="threePt" dir="t"/>
        </a:scene3d>
        <a:sp3d/>
      </dgm:spPr>
      <dgm:t>
        <a:bodyPr/>
        <a:lstStyle/>
        <a:p>
          <a:endParaRPr lang="en-US" sz="1400" dirty="0"/>
        </a:p>
      </dgm:t>
    </dgm:pt>
    <dgm:pt modelId="{AB6129E3-8B8D-4301-A39E-2C08D5386453}" type="sibTrans" cxnId="{03A2C006-240D-4C57-8F4A-0179F9D9ACC7}">
      <dgm:prSet/>
      <dgm:spPr/>
      <dgm:t>
        <a:bodyPr/>
        <a:lstStyle/>
        <a:p>
          <a:endParaRPr lang="en-US" sz="1400" dirty="0"/>
        </a:p>
      </dgm:t>
    </dgm:pt>
    <dgm:pt modelId="{EC7405A2-84E7-4911-9292-7E6223F20845}">
      <dgm:prSet custT="1"/>
      <dgm:spPr>
        <a:solidFill>
          <a:srgbClr val="3698D3"/>
        </a:solidFill>
        <a:ln>
          <a:solidFill>
            <a:srgbClr val="3698D3"/>
          </a:solidFill>
        </a:ln>
        <a:scene3d>
          <a:camera prst="orthographicFront"/>
          <a:lightRig rig="threePt" dir="t"/>
        </a:scene3d>
        <a:sp3d/>
      </dgm:spPr>
      <dgm:t>
        <a:bodyPr/>
        <a:lstStyle/>
        <a:p>
          <a:r>
            <a:rPr lang="en-US" sz="1600" dirty="0" smtClean="0"/>
            <a:t>Attract new leads</a:t>
          </a:r>
          <a:endParaRPr lang="en-US" sz="1600" dirty="0"/>
        </a:p>
      </dgm:t>
    </dgm:pt>
    <dgm:pt modelId="{58E10824-6FEE-48FE-8CE9-39ED51E7D9C7}" type="parTrans" cxnId="{BFBB9AEF-C961-4A3E-98D7-821F9B75154D}">
      <dgm:prSet/>
      <dgm:spPr>
        <a:solidFill>
          <a:srgbClr val="9A989B"/>
        </a:solidFill>
        <a:ln>
          <a:solidFill>
            <a:srgbClr val="3698D3"/>
          </a:solidFill>
        </a:ln>
        <a:scene3d>
          <a:camera prst="orthographicFront"/>
          <a:lightRig rig="threePt" dir="t"/>
        </a:scene3d>
        <a:sp3d/>
      </dgm:spPr>
      <dgm:t>
        <a:bodyPr/>
        <a:lstStyle/>
        <a:p>
          <a:endParaRPr lang="en-US" sz="1400" dirty="0"/>
        </a:p>
      </dgm:t>
    </dgm:pt>
    <dgm:pt modelId="{6B1E0940-C109-4755-B3F2-3F5762189DFA}" type="sibTrans" cxnId="{BFBB9AEF-C961-4A3E-98D7-821F9B75154D}">
      <dgm:prSet/>
      <dgm:spPr/>
      <dgm:t>
        <a:bodyPr/>
        <a:lstStyle/>
        <a:p>
          <a:endParaRPr lang="en-US" sz="1400" dirty="0"/>
        </a:p>
      </dgm:t>
    </dgm:pt>
    <dgm:pt modelId="{A7E3BDF3-0094-4EA7-8B3D-11772C6CC9B6}">
      <dgm:prSet custT="1"/>
      <dgm:spPr>
        <a:solidFill>
          <a:srgbClr val="3698D3"/>
        </a:solidFill>
        <a:ln>
          <a:solidFill>
            <a:srgbClr val="3698D3"/>
          </a:solidFill>
        </a:ln>
        <a:scene3d>
          <a:camera prst="orthographicFront"/>
          <a:lightRig rig="threePt" dir="t"/>
        </a:scene3d>
        <a:sp3d/>
      </dgm:spPr>
      <dgm:t>
        <a:bodyPr/>
        <a:lstStyle/>
        <a:p>
          <a:r>
            <a:rPr lang="en-US" sz="1600" dirty="0" smtClean="0"/>
            <a:t>Build new partnerships</a:t>
          </a:r>
          <a:endParaRPr lang="en-US" sz="1600" dirty="0"/>
        </a:p>
      </dgm:t>
    </dgm:pt>
    <dgm:pt modelId="{7B562BC9-7E70-4017-AD9A-E4295CC2A317}" type="parTrans" cxnId="{751261BD-651C-4A0D-832F-AF1A5E01DCA1}">
      <dgm:prSet/>
      <dgm:spPr>
        <a:solidFill>
          <a:srgbClr val="3698D3"/>
        </a:solidFill>
        <a:ln>
          <a:solidFill>
            <a:srgbClr val="3698D3"/>
          </a:solidFill>
        </a:ln>
        <a:scene3d>
          <a:camera prst="orthographicFront"/>
          <a:lightRig rig="threePt" dir="t"/>
        </a:scene3d>
        <a:sp3d/>
      </dgm:spPr>
      <dgm:t>
        <a:bodyPr/>
        <a:lstStyle/>
        <a:p>
          <a:endParaRPr lang="en-US" sz="1400" dirty="0"/>
        </a:p>
      </dgm:t>
    </dgm:pt>
    <dgm:pt modelId="{5DAB52C3-CE92-4F56-B6ED-CAE4E19CD5D4}" type="sibTrans" cxnId="{751261BD-651C-4A0D-832F-AF1A5E01DCA1}">
      <dgm:prSet/>
      <dgm:spPr/>
      <dgm:t>
        <a:bodyPr/>
        <a:lstStyle/>
        <a:p>
          <a:endParaRPr lang="en-US" sz="1400" dirty="0"/>
        </a:p>
      </dgm:t>
    </dgm:pt>
    <dgm:pt modelId="{D8FCD599-7816-4D6D-B647-18BE3DF611B3}">
      <dgm:prSet custT="1"/>
      <dgm:spPr>
        <a:solidFill>
          <a:srgbClr val="3698D3"/>
        </a:solidFill>
        <a:ln>
          <a:solidFill>
            <a:srgbClr val="3698D3"/>
          </a:solidFill>
        </a:ln>
        <a:scene3d>
          <a:camera prst="orthographicFront"/>
          <a:lightRig rig="threePt" dir="t"/>
        </a:scene3d>
        <a:sp3d/>
      </dgm:spPr>
      <dgm:t>
        <a:bodyPr/>
        <a:lstStyle/>
        <a:p>
          <a:r>
            <a:rPr lang="en-US" sz="1600" dirty="0" smtClean="0"/>
            <a:t>Upsell/cross-sell to existing accounts</a:t>
          </a:r>
          <a:endParaRPr lang="en-US" sz="1600" dirty="0"/>
        </a:p>
      </dgm:t>
    </dgm:pt>
    <dgm:pt modelId="{F8F790B5-93EB-41C0-891A-ABB52AA64D2D}" type="parTrans" cxnId="{C75B9146-3952-4680-A0BF-969776FD6249}">
      <dgm:prSet/>
      <dgm:spPr>
        <a:solidFill>
          <a:srgbClr val="3698D3"/>
        </a:solidFill>
        <a:ln>
          <a:solidFill>
            <a:srgbClr val="3698D3"/>
          </a:solidFill>
        </a:ln>
        <a:scene3d>
          <a:camera prst="orthographicFront"/>
          <a:lightRig rig="threePt" dir="t"/>
        </a:scene3d>
        <a:sp3d/>
      </dgm:spPr>
      <dgm:t>
        <a:bodyPr/>
        <a:lstStyle/>
        <a:p>
          <a:endParaRPr lang="en-US" sz="1400" dirty="0"/>
        </a:p>
      </dgm:t>
    </dgm:pt>
    <dgm:pt modelId="{84D7B446-DD16-4FF8-BA74-239DBA076BFA}" type="sibTrans" cxnId="{C75B9146-3952-4680-A0BF-969776FD6249}">
      <dgm:prSet/>
      <dgm:spPr/>
      <dgm:t>
        <a:bodyPr/>
        <a:lstStyle/>
        <a:p>
          <a:endParaRPr lang="en-US" sz="1400" dirty="0"/>
        </a:p>
      </dgm:t>
    </dgm:pt>
    <dgm:pt modelId="{4D6B2B21-60FB-4F28-BCBF-9FBAB71BBE68}">
      <dgm:prSet custT="1"/>
      <dgm:spPr>
        <a:solidFill>
          <a:srgbClr val="3698D3"/>
        </a:solidFill>
        <a:ln>
          <a:solidFill>
            <a:srgbClr val="3698D3"/>
          </a:solidFill>
        </a:ln>
        <a:scene3d>
          <a:camera prst="orthographicFront"/>
          <a:lightRig rig="threePt" dir="t"/>
        </a:scene3d>
        <a:sp3d/>
      </dgm:spPr>
      <dgm:t>
        <a:bodyPr/>
        <a:lstStyle/>
        <a:p>
          <a:r>
            <a:rPr lang="en-US" sz="1600" dirty="0" smtClean="0"/>
            <a:t>Migrate from break/fix to MRR customers</a:t>
          </a:r>
          <a:endParaRPr lang="en-US" sz="1600" dirty="0"/>
        </a:p>
      </dgm:t>
    </dgm:pt>
    <dgm:pt modelId="{197E893F-44EE-46B1-8A62-C699BC2BB5D0}" type="parTrans" cxnId="{3E681775-5B19-4341-AF83-6B527177BEFC}">
      <dgm:prSet/>
      <dgm:spPr>
        <a:solidFill>
          <a:srgbClr val="3698D3"/>
        </a:solidFill>
        <a:ln>
          <a:solidFill>
            <a:srgbClr val="3698D3"/>
          </a:solidFill>
        </a:ln>
        <a:scene3d>
          <a:camera prst="orthographicFront"/>
          <a:lightRig rig="threePt" dir="t"/>
        </a:scene3d>
        <a:sp3d/>
      </dgm:spPr>
      <dgm:t>
        <a:bodyPr/>
        <a:lstStyle/>
        <a:p>
          <a:endParaRPr lang="en-US" sz="1400" dirty="0"/>
        </a:p>
      </dgm:t>
    </dgm:pt>
    <dgm:pt modelId="{F7E5CA58-B36A-40A8-A69F-B9A68510DFC2}" type="sibTrans" cxnId="{3E681775-5B19-4341-AF83-6B527177BEFC}">
      <dgm:prSet/>
      <dgm:spPr/>
      <dgm:t>
        <a:bodyPr/>
        <a:lstStyle/>
        <a:p>
          <a:endParaRPr lang="en-US" sz="1400" dirty="0"/>
        </a:p>
      </dgm:t>
    </dgm:pt>
    <dgm:pt modelId="{DA3CF543-E4EB-42F7-BDE5-4F1850A9EAA6}">
      <dgm:prSet custT="1"/>
      <dgm:spPr>
        <a:solidFill>
          <a:srgbClr val="3698D3"/>
        </a:solidFill>
        <a:ln>
          <a:solidFill>
            <a:srgbClr val="3698D3"/>
          </a:solidFill>
        </a:ln>
        <a:scene3d>
          <a:camera prst="orthographicFront"/>
          <a:lightRig rig="threePt" dir="t"/>
        </a:scene3d>
        <a:sp3d/>
      </dgm:spPr>
      <dgm:t>
        <a:bodyPr/>
        <a:lstStyle/>
        <a:p>
          <a:r>
            <a:rPr lang="en-US" sz="1600" dirty="0" smtClean="0"/>
            <a:t>Add/modify existing offerings</a:t>
          </a:r>
          <a:endParaRPr lang="en-US" sz="1600" dirty="0"/>
        </a:p>
      </dgm:t>
    </dgm:pt>
    <dgm:pt modelId="{25ACD609-6550-4844-AD75-15DDA7C6CCD0}" type="parTrans" cxnId="{79490252-CC4F-4D1C-9153-582F19B2C1BE}">
      <dgm:prSet/>
      <dgm:spPr>
        <a:solidFill>
          <a:srgbClr val="3698D3"/>
        </a:solidFill>
        <a:ln>
          <a:solidFill>
            <a:srgbClr val="3698D3"/>
          </a:solidFill>
        </a:ln>
        <a:scene3d>
          <a:camera prst="orthographicFront"/>
          <a:lightRig rig="threePt" dir="t"/>
        </a:scene3d>
        <a:sp3d/>
      </dgm:spPr>
      <dgm:t>
        <a:bodyPr/>
        <a:lstStyle/>
        <a:p>
          <a:endParaRPr lang="en-US" sz="1400" dirty="0"/>
        </a:p>
      </dgm:t>
    </dgm:pt>
    <dgm:pt modelId="{1A3516D3-527F-4623-A53E-A6E7C743272B}" type="sibTrans" cxnId="{79490252-CC4F-4D1C-9153-582F19B2C1BE}">
      <dgm:prSet/>
      <dgm:spPr/>
      <dgm:t>
        <a:bodyPr/>
        <a:lstStyle/>
        <a:p>
          <a:endParaRPr lang="en-US" sz="1400" dirty="0"/>
        </a:p>
      </dgm:t>
    </dgm:pt>
    <dgm:pt modelId="{6D95F688-ABCD-4429-8C76-D36A4F273794}" type="pres">
      <dgm:prSet presAssocID="{0551E5DF-B355-4D9A-95E9-FE6E8478A5E0}" presName="hierChild1" presStyleCnt="0">
        <dgm:presLayoutVars>
          <dgm:orgChart val="1"/>
          <dgm:chPref val="1"/>
          <dgm:dir/>
          <dgm:animOne val="branch"/>
          <dgm:animLvl val="lvl"/>
          <dgm:resizeHandles/>
        </dgm:presLayoutVars>
      </dgm:prSet>
      <dgm:spPr/>
      <dgm:t>
        <a:bodyPr/>
        <a:lstStyle/>
        <a:p>
          <a:endParaRPr lang="en-US"/>
        </a:p>
      </dgm:t>
    </dgm:pt>
    <dgm:pt modelId="{AB1ADD40-053C-4E42-81C1-5E1C30D858E5}" type="pres">
      <dgm:prSet presAssocID="{B1174EF8-0D37-4E43-800E-2BF1B3B26A09}" presName="hierRoot1" presStyleCnt="0">
        <dgm:presLayoutVars>
          <dgm:hierBranch val="init"/>
        </dgm:presLayoutVars>
      </dgm:prSet>
      <dgm:spPr>
        <a:scene3d>
          <a:camera prst="orthographicFront"/>
          <a:lightRig rig="threePt" dir="t"/>
        </a:scene3d>
        <a:sp3d/>
      </dgm:spPr>
    </dgm:pt>
    <dgm:pt modelId="{92C331A5-9248-462E-A623-3E03FA8B0D6F}" type="pres">
      <dgm:prSet presAssocID="{B1174EF8-0D37-4E43-800E-2BF1B3B26A09}" presName="rootComposite1" presStyleCnt="0"/>
      <dgm:spPr>
        <a:scene3d>
          <a:camera prst="orthographicFront"/>
          <a:lightRig rig="threePt" dir="t"/>
        </a:scene3d>
        <a:sp3d/>
      </dgm:spPr>
    </dgm:pt>
    <dgm:pt modelId="{F5972901-B8C6-4D63-A32F-523318A16EAE}" type="pres">
      <dgm:prSet presAssocID="{B1174EF8-0D37-4E43-800E-2BF1B3B26A09}" presName="rootText1" presStyleLbl="node0" presStyleIdx="0" presStyleCnt="1">
        <dgm:presLayoutVars>
          <dgm:chPref val="3"/>
        </dgm:presLayoutVars>
      </dgm:prSet>
      <dgm:spPr/>
      <dgm:t>
        <a:bodyPr/>
        <a:lstStyle/>
        <a:p>
          <a:endParaRPr lang="en-US"/>
        </a:p>
      </dgm:t>
    </dgm:pt>
    <dgm:pt modelId="{8931B015-121E-4F60-B881-1B8B2690E624}" type="pres">
      <dgm:prSet presAssocID="{B1174EF8-0D37-4E43-800E-2BF1B3B26A09}" presName="rootConnector1" presStyleLbl="node1" presStyleIdx="0" presStyleCnt="0"/>
      <dgm:spPr/>
      <dgm:t>
        <a:bodyPr/>
        <a:lstStyle/>
        <a:p>
          <a:endParaRPr lang="en-US"/>
        </a:p>
      </dgm:t>
    </dgm:pt>
    <dgm:pt modelId="{898FD436-30AC-4416-8FDC-FD81C20BB1BA}" type="pres">
      <dgm:prSet presAssocID="{B1174EF8-0D37-4E43-800E-2BF1B3B26A09}" presName="hierChild2" presStyleCnt="0"/>
      <dgm:spPr>
        <a:scene3d>
          <a:camera prst="orthographicFront"/>
          <a:lightRig rig="threePt" dir="t"/>
        </a:scene3d>
        <a:sp3d/>
      </dgm:spPr>
    </dgm:pt>
    <dgm:pt modelId="{2265AF11-C7A1-40E3-8BE8-B328591C3C7D}" type="pres">
      <dgm:prSet presAssocID="{E730EDBF-1AD8-433A-9023-DF26CE895DAD}" presName="Name37" presStyleLbl="parChTrans1D2" presStyleIdx="0" presStyleCnt="2"/>
      <dgm:spPr/>
      <dgm:t>
        <a:bodyPr/>
        <a:lstStyle/>
        <a:p>
          <a:endParaRPr lang="en-US"/>
        </a:p>
      </dgm:t>
    </dgm:pt>
    <dgm:pt modelId="{C52A6ED8-8BD0-4A0D-9C08-F861EE89F875}" type="pres">
      <dgm:prSet presAssocID="{05C05D88-6583-4487-92C5-EAC6E0A7A1A1}" presName="hierRoot2" presStyleCnt="0">
        <dgm:presLayoutVars>
          <dgm:hierBranch val="init"/>
        </dgm:presLayoutVars>
      </dgm:prSet>
      <dgm:spPr>
        <a:scene3d>
          <a:camera prst="orthographicFront"/>
          <a:lightRig rig="threePt" dir="t"/>
        </a:scene3d>
        <a:sp3d/>
      </dgm:spPr>
    </dgm:pt>
    <dgm:pt modelId="{8FCCD190-4667-4446-83A8-90ADBF367137}" type="pres">
      <dgm:prSet presAssocID="{05C05D88-6583-4487-92C5-EAC6E0A7A1A1}" presName="rootComposite" presStyleCnt="0"/>
      <dgm:spPr>
        <a:scene3d>
          <a:camera prst="orthographicFront"/>
          <a:lightRig rig="threePt" dir="t"/>
        </a:scene3d>
        <a:sp3d/>
      </dgm:spPr>
    </dgm:pt>
    <dgm:pt modelId="{5FD185EE-3CE5-401C-9CB2-4FC6C1C763E7}" type="pres">
      <dgm:prSet presAssocID="{05C05D88-6583-4487-92C5-EAC6E0A7A1A1}" presName="rootText" presStyleLbl="node2" presStyleIdx="0" presStyleCnt="2">
        <dgm:presLayoutVars>
          <dgm:chPref val="3"/>
        </dgm:presLayoutVars>
      </dgm:prSet>
      <dgm:spPr/>
      <dgm:t>
        <a:bodyPr/>
        <a:lstStyle/>
        <a:p>
          <a:endParaRPr lang="en-US"/>
        </a:p>
      </dgm:t>
    </dgm:pt>
    <dgm:pt modelId="{434230DE-0A63-422C-8BAF-AEA08FF21D6E}" type="pres">
      <dgm:prSet presAssocID="{05C05D88-6583-4487-92C5-EAC6E0A7A1A1}" presName="rootConnector" presStyleLbl="node2" presStyleIdx="0" presStyleCnt="2"/>
      <dgm:spPr/>
      <dgm:t>
        <a:bodyPr/>
        <a:lstStyle/>
        <a:p>
          <a:endParaRPr lang="en-US"/>
        </a:p>
      </dgm:t>
    </dgm:pt>
    <dgm:pt modelId="{3B7559C3-D2B3-4BA5-B734-91559D215DC6}" type="pres">
      <dgm:prSet presAssocID="{05C05D88-6583-4487-92C5-EAC6E0A7A1A1}" presName="hierChild4" presStyleCnt="0"/>
      <dgm:spPr>
        <a:scene3d>
          <a:camera prst="orthographicFront"/>
          <a:lightRig rig="threePt" dir="t"/>
        </a:scene3d>
        <a:sp3d/>
      </dgm:spPr>
    </dgm:pt>
    <dgm:pt modelId="{45C08CC8-0BFD-4CF0-B337-07AB3DB5AD6A}" type="pres">
      <dgm:prSet presAssocID="{58E10824-6FEE-48FE-8CE9-39ED51E7D9C7}" presName="Name37" presStyleLbl="parChTrans1D3" presStyleIdx="0" presStyleCnt="5"/>
      <dgm:spPr/>
      <dgm:t>
        <a:bodyPr/>
        <a:lstStyle/>
        <a:p>
          <a:endParaRPr lang="en-US"/>
        </a:p>
      </dgm:t>
    </dgm:pt>
    <dgm:pt modelId="{4A4F68B1-DEFF-490E-8897-D03D108BA39D}" type="pres">
      <dgm:prSet presAssocID="{EC7405A2-84E7-4911-9292-7E6223F20845}" presName="hierRoot2" presStyleCnt="0">
        <dgm:presLayoutVars>
          <dgm:hierBranch val="init"/>
        </dgm:presLayoutVars>
      </dgm:prSet>
      <dgm:spPr>
        <a:scene3d>
          <a:camera prst="orthographicFront"/>
          <a:lightRig rig="threePt" dir="t"/>
        </a:scene3d>
        <a:sp3d/>
      </dgm:spPr>
    </dgm:pt>
    <dgm:pt modelId="{A62452BB-3801-4741-8B43-435FBDCDD827}" type="pres">
      <dgm:prSet presAssocID="{EC7405A2-84E7-4911-9292-7E6223F20845}" presName="rootComposite" presStyleCnt="0"/>
      <dgm:spPr>
        <a:scene3d>
          <a:camera prst="orthographicFront"/>
          <a:lightRig rig="threePt" dir="t"/>
        </a:scene3d>
        <a:sp3d/>
      </dgm:spPr>
    </dgm:pt>
    <dgm:pt modelId="{7D6A7020-DDA6-4BA8-A12B-CE98AA0529DF}" type="pres">
      <dgm:prSet presAssocID="{EC7405A2-84E7-4911-9292-7E6223F20845}" presName="rootText" presStyleLbl="node3" presStyleIdx="0" presStyleCnt="5" custScaleX="73690">
        <dgm:presLayoutVars>
          <dgm:chPref val="3"/>
        </dgm:presLayoutVars>
      </dgm:prSet>
      <dgm:spPr/>
      <dgm:t>
        <a:bodyPr/>
        <a:lstStyle/>
        <a:p>
          <a:endParaRPr lang="en-US"/>
        </a:p>
      </dgm:t>
    </dgm:pt>
    <dgm:pt modelId="{F7ACDF10-7E78-4BFE-A8B1-078F247E14C9}" type="pres">
      <dgm:prSet presAssocID="{EC7405A2-84E7-4911-9292-7E6223F20845}" presName="rootConnector" presStyleLbl="node3" presStyleIdx="0" presStyleCnt="5"/>
      <dgm:spPr/>
      <dgm:t>
        <a:bodyPr/>
        <a:lstStyle/>
        <a:p>
          <a:endParaRPr lang="en-US"/>
        </a:p>
      </dgm:t>
    </dgm:pt>
    <dgm:pt modelId="{CC877F5B-693D-4372-883D-9B5B468DA946}" type="pres">
      <dgm:prSet presAssocID="{EC7405A2-84E7-4911-9292-7E6223F20845}" presName="hierChild4" presStyleCnt="0"/>
      <dgm:spPr>
        <a:scene3d>
          <a:camera prst="orthographicFront"/>
          <a:lightRig rig="threePt" dir="t"/>
        </a:scene3d>
        <a:sp3d/>
      </dgm:spPr>
    </dgm:pt>
    <dgm:pt modelId="{7068E631-07A1-4C99-9B26-04C62A5A3001}" type="pres">
      <dgm:prSet presAssocID="{EC7405A2-84E7-4911-9292-7E6223F20845}" presName="hierChild5" presStyleCnt="0"/>
      <dgm:spPr>
        <a:scene3d>
          <a:camera prst="orthographicFront"/>
          <a:lightRig rig="threePt" dir="t"/>
        </a:scene3d>
        <a:sp3d/>
      </dgm:spPr>
    </dgm:pt>
    <dgm:pt modelId="{FEFEB530-C75F-4863-A251-A09974683013}" type="pres">
      <dgm:prSet presAssocID="{7B562BC9-7E70-4017-AD9A-E4295CC2A317}" presName="Name37" presStyleLbl="parChTrans1D3" presStyleIdx="1" presStyleCnt="5"/>
      <dgm:spPr/>
      <dgm:t>
        <a:bodyPr/>
        <a:lstStyle/>
        <a:p>
          <a:endParaRPr lang="en-US"/>
        </a:p>
      </dgm:t>
    </dgm:pt>
    <dgm:pt modelId="{BC9C5E69-DFE6-4946-804B-2B5C5361092A}" type="pres">
      <dgm:prSet presAssocID="{A7E3BDF3-0094-4EA7-8B3D-11772C6CC9B6}" presName="hierRoot2" presStyleCnt="0">
        <dgm:presLayoutVars>
          <dgm:hierBranch val="init"/>
        </dgm:presLayoutVars>
      </dgm:prSet>
      <dgm:spPr>
        <a:scene3d>
          <a:camera prst="orthographicFront"/>
          <a:lightRig rig="threePt" dir="t"/>
        </a:scene3d>
        <a:sp3d/>
      </dgm:spPr>
    </dgm:pt>
    <dgm:pt modelId="{860CD8E8-447A-4547-8D0A-CCB3E7E62D2E}" type="pres">
      <dgm:prSet presAssocID="{A7E3BDF3-0094-4EA7-8B3D-11772C6CC9B6}" presName="rootComposite" presStyleCnt="0"/>
      <dgm:spPr>
        <a:scene3d>
          <a:camera prst="orthographicFront"/>
          <a:lightRig rig="threePt" dir="t"/>
        </a:scene3d>
        <a:sp3d/>
      </dgm:spPr>
    </dgm:pt>
    <dgm:pt modelId="{CC2EA189-BFAC-4297-B300-D2C4129109A8}" type="pres">
      <dgm:prSet presAssocID="{A7E3BDF3-0094-4EA7-8B3D-11772C6CC9B6}" presName="rootText" presStyleLbl="node3" presStyleIdx="1" presStyleCnt="5" custScaleX="82152">
        <dgm:presLayoutVars>
          <dgm:chPref val="3"/>
        </dgm:presLayoutVars>
      </dgm:prSet>
      <dgm:spPr/>
      <dgm:t>
        <a:bodyPr/>
        <a:lstStyle/>
        <a:p>
          <a:endParaRPr lang="en-US"/>
        </a:p>
      </dgm:t>
    </dgm:pt>
    <dgm:pt modelId="{5C02F214-AB71-43EC-9D3D-5BC74CFC1063}" type="pres">
      <dgm:prSet presAssocID="{A7E3BDF3-0094-4EA7-8B3D-11772C6CC9B6}" presName="rootConnector" presStyleLbl="node3" presStyleIdx="1" presStyleCnt="5"/>
      <dgm:spPr/>
      <dgm:t>
        <a:bodyPr/>
        <a:lstStyle/>
        <a:p>
          <a:endParaRPr lang="en-US"/>
        </a:p>
      </dgm:t>
    </dgm:pt>
    <dgm:pt modelId="{D1F822E1-FE9B-4FC0-8466-5158394B28E8}" type="pres">
      <dgm:prSet presAssocID="{A7E3BDF3-0094-4EA7-8B3D-11772C6CC9B6}" presName="hierChild4" presStyleCnt="0"/>
      <dgm:spPr>
        <a:scene3d>
          <a:camera prst="orthographicFront"/>
          <a:lightRig rig="threePt" dir="t"/>
        </a:scene3d>
        <a:sp3d/>
      </dgm:spPr>
    </dgm:pt>
    <dgm:pt modelId="{426DB85E-BA1C-4BE0-8BFF-6B5C85B3A1B0}" type="pres">
      <dgm:prSet presAssocID="{A7E3BDF3-0094-4EA7-8B3D-11772C6CC9B6}" presName="hierChild5" presStyleCnt="0"/>
      <dgm:spPr>
        <a:scene3d>
          <a:camera prst="orthographicFront"/>
          <a:lightRig rig="threePt" dir="t"/>
        </a:scene3d>
        <a:sp3d/>
      </dgm:spPr>
    </dgm:pt>
    <dgm:pt modelId="{705AAED2-7D63-4737-ACA8-3F01D7E79F31}" type="pres">
      <dgm:prSet presAssocID="{05C05D88-6583-4487-92C5-EAC6E0A7A1A1}" presName="hierChild5" presStyleCnt="0"/>
      <dgm:spPr>
        <a:scene3d>
          <a:camera prst="orthographicFront"/>
          <a:lightRig rig="threePt" dir="t"/>
        </a:scene3d>
        <a:sp3d/>
      </dgm:spPr>
    </dgm:pt>
    <dgm:pt modelId="{CF0ECAB8-E7CA-4068-B871-51EC59596E0F}" type="pres">
      <dgm:prSet presAssocID="{7F39A089-E1BA-4AF6-A126-197C42B6B935}" presName="Name37" presStyleLbl="parChTrans1D2" presStyleIdx="1" presStyleCnt="2"/>
      <dgm:spPr/>
      <dgm:t>
        <a:bodyPr/>
        <a:lstStyle/>
        <a:p>
          <a:endParaRPr lang="en-US"/>
        </a:p>
      </dgm:t>
    </dgm:pt>
    <dgm:pt modelId="{15C07C46-DE21-4223-B327-0E8B07F8B16D}" type="pres">
      <dgm:prSet presAssocID="{E0913DD0-8CA4-437E-A1B8-72AB382DA34D}" presName="hierRoot2" presStyleCnt="0">
        <dgm:presLayoutVars>
          <dgm:hierBranch val="init"/>
        </dgm:presLayoutVars>
      </dgm:prSet>
      <dgm:spPr>
        <a:scene3d>
          <a:camera prst="orthographicFront"/>
          <a:lightRig rig="threePt" dir="t"/>
        </a:scene3d>
        <a:sp3d/>
      </dgm:spPr>
    </dgm:pt>
    <dgm:pt modelId="{03EC173B-959C-487C-BD1B-47773122A911}" type="pres">
      <dgm:prSet presAssocID="{E0913DD0-8CA4-437E-A1B8-72AB382DA34D}" presName="rootComposite" presStyleCnt="0"/>
      <dgm:spPr>
        <a:scene3d>
          <a:camera prst="orthographicFront"/>
          <a:lightRig rig="threePt" dir="t"/>
        </a:scene3d>
        <a:sp3d/>
      </dgm:spPr>
    </dgm:pt>
    <dgm:pt modelId="{49A35AEB-8928-43EC-A00A-A18FEB22A379}" type="pres">
      <dgm:prSet presAssocID="{E0913DD0-8CA4-437E-A1B8-72AB382DA34D}" presName="rootText" presStyleLbl="node2" presStyleIdx="1" presStyleCnt="2">
        <dgm:presLayoutVars>
          <dgm:chPref val="3"/>
        </dgm:presLayoutVars>
      </dgm:prSet>
      <dgm:spPr/>
      <dgm:t>
        <a:bodyPr/>
        <a:lstStyle/>
        <a:p>
          <a:endParaRPr lang="en-US"/>
        </a:p>
      </dgm:t>
    </dgm:pt>
    <dgm:pt modelId="{C780F82C-610F-459C-91B8-77A5EA7B79C3}" type="pres">
      <dgm:prSet presAssocID="{E0913DD0-8CA4-437E-A1B8-72AB382DA34D}" presName="rootConnector" presStyleLbl="node2" presStyleIdx="1" presStyleCnt="2"/>
      <dgm:spPr/>
      <dgm:t>
        <a:bodyPr/>
        <a:lstStyle/>
        <a:p>
          <a:endParaRPr lang="en-US"/>
        </a:p>
      </dgm:t>
    </dgm:pt>
    <dgm:pt modelId="{08A9CF32-CFFE-43C7-9CE4-A6C4D9EA3C75}" type="pres">
      <dgm:prSet presAssocID="{E0913DD0-8CA4-437E-A1B8-72AB382DA34D}" presName="hierChild4" presStyleCnt="0"/>
      <dgm:spPr>
        <a:scene3d>
          <a:camera prst="orthographicFront"/>
          <a:lightRig rig="threePt" dir="t"/>
        </a:scene3d>
        <a:sp3d/>
      </dgm:spPr>
    </dgm:pt>
    <dgm:pt modelId="{2A626557-C2AB-488B-9870-53FF960678BA}" type="pres">
      <dgm:prSet presAssocID="{F8F790B5-93EB-41C0-891A-ABB52AA64D2D}" presName="Name37" presStyleLbl="parChTrans1D3" presStyleIdx="2" presStyleCnt="5"/>
      <dgm:spPr/>
      <dgm:t>
        <a:bodyPr/>
        <a:lstStyle/>
        <a:p>
          <a:endParaRPr lang="en-US"/>
        </a:p>
      </dgm:t>
    </dgm:pt>
    <dgm:pt modelId="{A191E504-77CB-4F62-B3D8-A4433E14FBA7}" type="pres">
      <dgm:prSet presAssocID="{D8FCD599-7816-4D6D-B647-18BE3DF611B3}" presName="hierRoot2" presStyleCnt="0">
        <dgm:presLayoutVars>
          <dgm:hierBranch val="init"/>
        </dgm:presLayoutVars>
      </dgm:prSet>
      <dgm:spPr>
        <a:scene3d>
          <a:camera prst="orthographicFront"/>
          <a:lightRig rig="threePt" dir="t"/>
        </a:scene3d>
        <a:sp3d/>
      </dgm:spPr>
    </dgm:pt>
    <dgm:pt modelId="{092C96E0-6BBB-4BD7-A756-E3B6808AE490}" type="pres">
      <dgm:prSet presAssocID="{D8FCD599-7816-4D6D-B647-18BE3DF611B3}" presName="rootComposite" presStyleCnt="0"/>
      <dgm:spPr>
        <a:scene3d>
          <a:camera prst="orthographicFront"/>
          <a:lightRig rig="threePt" dir="t"/>
        </a:scene3d>
        <a:sp3d/>
      </dgm:spPr>
    </dgm:pt>
    <dgm:pt modelId="{331C25EB-51FA-4389-8CE0-4FF0AF56737C}" type="pres">
      <dgm:prSet presAssocID="{D8FCD599-7816-4D6D-B647-18BE3DF611B3}" presName="rootText" presStyleLbl="node3" presStyleIdx="2" presStyleCnt="5">
        <dgm:presLayoutVars>
          <dgm:chPref val="3"/>
        </dgm:presLayoutVars>
      </dgm:prSet>
      <dgm:spPr/>
      <dgm:t>
        <a:bodyPr/>
        <a:lstStyle/>
        <a:p>
          <a:endParaRPr lang="en-US"/>
        </a:p>
      </dgm:t>
    </dgm:pt>
    <dgm:pt modelId="{FE09E5BC-C80D-4582-92C9-E485772135F1}" type="pres">
      <dgm:prSet presAssocID="{D8FCD599-7816-4D6D-B647-18BE3DF611B3}" presName="rootConnector" presStyleLbl="node3" presStyleIdx="2" presStyleCnt="5"/>
      <dgm:spPr/>
      <dgm:t>
        <a:bodyPr/>
        <a:lstStyle/>
        <a:p>
          <a:endParaRPr lang="en-US"/>
        </a:p>
      </dgm:t>
    </dgm:pt>
    <dgm:pt modelId="{370EDE81-3BCF-44F8-AC96-05CB26D98AD8}" type="pres">
      <dgm:prSet presAssocID="{D8FCD599-7816-4D6D-B647-18BE3DF611B3}" presName="hierChild4" presStyleCnt="0"/>
      <dgm:spPr>
        <a:scene3d>
          <a:camera prst="orthographicFront"/>
          <a:lightRig rig="threePt" dir="t"/>
        </a:scene3d>
        <a:sp3d/>
      </dgm:spPr>
    </dgm:pt>
    <dgm:pt modelId="{335CA000-02D1-4FC1-9932-86883CDDC149}" type="pres">
      <dgm:prSet presAssocID="{D8FCD599-7816-4D6D-B647-18BE3DF611B3}" presName="hierChild5" presStyleCnt="0"/>
      <dgm:spPr>
        <a:scene3d>
          <a:camera prst="orthographicFront"/>
          <a:lightRig rig="threePt" dir="t"/>
        </a:scene3d>
        <a:sp3d/>
      </dgm:spPr>
    </dgm:pt>
    <dgm:pt modelId="{FABE5BD2-740F-42A0-BF8C-4D9A62BA4BDD}" type="pres">
      <dgm:prSet presAssocID="{197E893F-44EE-46B1-8A62-C699BC2BB5D0}" presName="Name37" presStyleLbl="parChTrans1D3" presStyleIdx="3" presStyleCnt="5"/>
      <dgm:spPr/>
      <dgm:t>
        <a:bodyPr/>
        <a:lstStyle/>
        <a:p>
          <a:endParaRPr lang="en-US"/>
        </a:p>
      </dgm:t>
    </dgm:pt>
    <dgm:pt modelId="{7F01C63A-9B3C-43B0-ACC0-0FA4D47F7373}" type="pres">
      <dgm:prSet presAssocID="{4D6B2B21-60FB-4F28-BCBF-9FBAB71BBE68}" presName="hierRoot2" presStyleCnt="0">
        <dgm:presLayoutVars>
          <dgm:hierBranch val="init"/>
        </dgm:presLayoutVars>
      </dgm:prSet>
      <dgm:spPr>
        <a:scene3d>
          <a:camera prst="orthographicFront"/>
          <a:lightRig rig="threePt" dir="t"/>
        </a:scene3d>
        <a:sp3d/>
      </dgm:spPr>
    </dgm:pt>
    <dgm:pt modelId="{9F711182-9244-49F4-AD55-32C72D977C45}" type="pres">
      <dgm:prSet presAssocID="{4D6B2B21-60FB-4F28-BCBF-9FBAB71BBE68}" presName="rootComposite" presStyleCnt="0"/>
      <dgm:spPr>
        <a:scene3d>
          <a:camera prst="orthographicFront"/>
          <a:lightRig rig="threePt" dir="t"/>
        </a:scene3d>
        <a:sp3d/>
      </dgm:spPr>
    </dgm:pt>
    <dgm:pt modelId="{59653E3F-B8F8-4386-AD64-E545DA4EAC7E}" type="pres">
      <dgm:prSet presAssocID="{4D6B2B21-60FB-4F28-BCBF-9FBAB71BBE68}" presName="rootText" presStyleLbl="node3" presStyleIdx="3" presStyleCnt="5">
        <dgm:presLayoutVars>
          <dgm:chPref val="3"/>
        </dgm:presLayoutVars>
      </dgm:prSet>
      <dgm:spPr/>
      <dgm:t>
        <a:bodyPr/>
        <a:lstStyle/>
        <a:p>
          <a:endParaRPr lang="en-US"/>
        </a:p>
      </dgm:t>
    </dgm:pt>
    <dgm:pt modelId="{24074DA3-8D4A-4EDA-B5BC-EF69D4F8BEAF}" type="pres">
      <dgm:prSet presAssocID="{4D6B2B21-60FB-4F28-BCBF-9FBAB71BBE68}" presName="rootConnector" presStyleLbl="node3" presStyleIdx="3" presStyleCnt="5"/>
      <dgm:spPr/>
      <dgm:t>
        <a:bodyPr/>
        <a:lstStyle/>
        <a:p>
          <a:endParaRPr lang="en-US"/>
        </a:p>
      </dgm:t>
    </dgm:pt>
    <dgm:pt modelId="{056CA2EC-83F7-4235-91DE-13133E445017}" type="pres">
      <dgm:prSet presAssocID="{4D6B2B21-60FB-4F28-BCBF-9FBAB71BBE68}" presName="hierChild4" presStyleCnt="0"/>
      <dgm:spPr>
        <a:scene3d>
          <a:camera prst="orthographicFront"/>
          <a:lightRig rig="threePt" dir="t"/>
        </a:scene3d>
        <a:sp3d/>
      </dgm:spPr>
    </dgm:pt>
    <dgm:pt modelId="{71A487B6-EBEC-4259-9211-407C83BD08FA}" type="pres">
      <dgm:prSet presAssocID="{4D6B2B21-60FB-4F28-BCBF-9FBAB71BBE68}" presName="hierChild5" presStyleCnt="0"/>
      <dgm:spPr>
        <a:scene3d>
          <a:camera prst="orthographicFront"/>
          <a:lightRig rig="threePt" dir="t"/>
        </a:scene3d>
        <a:sp3d/>
      </dgm:spPr>
    </dgm:pt>
    <dgm:pt modelId="{34A1622A-F983-4349-A283-F0CE3D4BBD82}" type="pres">
      <dgm:prSet presAssocID="{25ACD609-6550-4844-AD75-15DDA7C6CCD0}" presName="Name37" presStyleLbl="parChTrans1D3" presStyleIdx="4" presStyleCnt="5"/>
      <dgm:spPr/>
      <dgm:t>
        <a:bodyPr/>
        <a:lstStyle/>
        <a:p>
          <a:endParaRPr lang="en-US"/>
        </a:p>
      </dgm:t>
    </dgm:pt>
    <dgm:pt modelId="{7E5A66BA-F280-4387-991A-E00F4B5731F5}" type="pres">
      <dgm:prSet presAssocID="{DA3CF543-E4EB-42F7-BDE5-4F1850A9EAA6}" presName="hierRoot2" presStyleCnt="0">
        <dgm:presLayoutVars>
          <dgm:hierBranch val="init"/>
        </dgm:presLayoutVars>
      </dgm:prSet>
      <dgm:spPr>
        <a:scene3d>
          <a:camera prst="orthographicFront"/>
          <a:lightRig rig="threePt" dir="t"/>
        </a:scene3d>
        <a:sp3d/>
      </dgm:spPr>
    </dgm:pt>
    <dgm:pt modelId="{39125B48-6A19-47C2-A8E0-5F373BA41577}" type="pres">
      <dgm:prSet presAssocID="{DA3CF543-E4EB-42F7-BDE5-4F1850A9EAA6}" presName="rootComposite" presStyleCnt="0"/>
      <dgm:spPr>
        <a:scene3d>
          <a:camera prst="orthographicFront"/>
          <a:lightRig rig="threePt" dir="t"/>
        </a:scene3d>
        <a:sp3d/>
      </dgm:spPr>
    </dgm:pt>
    <dgm:pt modelId="{5F2642E5-1A89-4D55-A9B9-E097BCAF687B}" type="pres">
      <dgm:prSet presAssocID="{DA3CF543-E4EB-42F7-BDE5-4F1850A9EAA6}" presName="rootText" presStyleLbl="node3" presStyleIdx="4" presStyleCnt="5">
        <dgm:presLayoutVars>
          <dgm:chPref val="3"/>
        </dgm:presLayoutVars>
      </dgm:prSet>
      <dgm:spPr/>
      <dgm:t>
        <a:bodyPr/>
        <a:lstStyle/>
        <a:p>
          <a:endParaRPr lang="en-US"/>
        </a:p>
      </dgm:t>
    </dgm:pt>
    <dgm:pt modelId="{EB2421F4-D30A-41EA-BC0D-ABFA7D80A63F}" type="pres">
      <dgm:prSet presAssocID="{DA3CF543-E4EB-42F7-BDE5-4F1850A9EAA6}" presName="rootConnector" presStyleLbl="node3" presStyleIdx="4" presStyleCnt="5"/>
      <dgm:spPr/>
      <dgm:t>
        <a:bodyPr/>
        <a:lstStyle/>
        <a:p>
          <a:endParaRPr lang="en-US"/>
        </a:p>
      </dgm:t>
    </dgm:pt>
    <dgm:pt modelId="{FA33A579-2837-4A83-ADD8-F988855CFD95}" type="pres">
      <dgm:prSet presAssocID="{DA3CF543-E4EB-42F7-BDE5-4F1850A9EAA6}" presName="hierChild4" presStyleCnt="0"/>
      <dgm:spPr>
        <a:scene3d>
          <a:camera prst="orthographicFront"/>
          <a:lightRig rig="threePt" dir="t"/>
        </a:scene3d>
        <a:sp3d/>
      </dgm:spPr>
    </dgm:pt>
    <dgm:pt modelId="{458540D3-CC6E-4F94-986D-AD63C1D96253}" type="pres">
      <dgm:prSet presAssocID="{DA3CF543-E4EB-42F7-BDE5-4F1850A9EAA6}" presName="hierChild5" presStyleCnt="0"/>
      <dgm:spPr>
        <a:scene3d>
          <a:camera prst="orthographicFront"/>
          <a:lightRig rig="threePt" dir="t"/>
        </a:scene3d>
        <a:sp3d/>
      </dgm:spPr>
    </dgm:pt>
    <dgm:pt modelId="{D8D424D8-4183-4298-ACB4-BD108C55219A}" type="pres">
      <dgm:prSet presAssocID="{E0913DD0-8CA4-437E-A1B8-72AB382DA34D}" presName="hierChild5" presStyleCnt="0"/>
      <dgm:spPr>
        <a:scene3d>
          <a:camera prst="orthographicFront"/>
          <a:lightRig rig="threePt" dir="t"/>
        </a:scene3d>
        <a:sp3d/>
      </dgm:spPr>
    </dgm:pt>
    <dgm:pt modelId="{C67E6573-1D6C-4544-BDCD-3DDC7817F763}" type="pres">
      <dgm:prSet presAssocID="{B1174EF8-0D37-4E43-800E-2BF1B3B26A09}" presName="hierChild3" presStyleCnt="0"/>
      <dgm:spPr>
        <a:scene3d>
          <a:camera prst="orthographicFront"/>
          <a:lightRig rig="threePt" dir="t"/>
        </a:scene3d>
        <a:sp3d/>
      </dgm:spPr>
    </dgm:pt>
  </dgm:ptLst>
  <dgm:cxnLst>
    <dgm:cxn modelId="{FE179715-FA79-48DB-9665-CE66884164F0}" type="presOf" srcId="{F8F790B5-93EB-41C0-891A-ABB52AA64D2D}" destId="{2A626557-C2AB-488B-9870-53FF960678BA}" srcOrd="0" destOrd="0" presId="urn:microsoft.com/office/officeart/2005/8/layout/orgChart1"/>
    <dgm:cxn modelId="{BFBB9AEF-C961-4A3E-98D7-821F9B75154D}" srcId="{05C05D88-6583-4487-92C5-EAC6E0A7A1A1}" destId="{EC7405A2-84E7-4911-9292-7E6223F20845}" srcOrd="0" destOrd="0" parTransId="{58E10824-6FEE-48FE-8CE9-39ED51E7D9C7}" sibTransId="{6B1E0940-C109-4755-B3F2-3F5762189DFA}"/>
    <dgm:cxn modelId="{4B1149FF-FC48-4BCF-ACA9-7696595195E3}" type="presOf" srcId="{25ACD609-6550-4844-AD75-15DDA7C6CCD0}" destId="{34A1622A-F983-4349-A283-F0CE3D4BBD82}" srcOrd="0" destOrd="0" presId="urn:microsoft.com/office/officeart/2005/8/layout/orgChart1"/>
    <dgm:cxn modelId="{3E681775-5B19-4341-AF83-6B527177BEFC}" srcId="{E0913DD0-8CA4-437E-A1B8-72AB382DA34D}" destId="{4D6B2B21-60FB-4F28-BCBF-9FBAB71BBE68}" srcOrd="1" destOrd="0" parTransId="{197E893F-44EE-46B1-8A62-C699BC2BB5D0}" sibTransId="{F7E5CA58-B36A-40A8-A69F-B9A68510DFC2}"/>
    <dgm:cxn modelId="{580AA5FC-C5C9-4CCB-86F6-720118914617}" type="presOf" srcId="{DA3CF543-E4EB-42F7-BDE5-4F1850A9EAA6}" destId="{5F2642E5-1A89-4D55-A9B9-E097BCAF687B}" srcOrd="0" destOrd="0" presId="urn:microsoft.com/office/officeart/2005/8/layout/orgChart1"/>
    <dgm:cxn modelId="{11AC7046-7BBF-4408-9A73-F1E70A94673B}" type="presOf" srcId="{58E10824-6FEE-48FE-8CE9-39ED51E7D9C7}" destId="{45C08CC8-0BFD-4CF0-B337-07AB3DB5AD6A}" srcOrd="0" destOrd="0" presId="urn:microsoft.com/office/officeart/2005/8/layout/orgChart1"/>
    <dgm:cxn modelId="{A8676ECB-33A7-4E1D-80DD-CFA657D2F27D}" type="presOf" srcId="{A7E3BDF3-0094-4EA7-8B3D-11772C6CC9B6}" destId="{CC2EA189-BFAC-4297-B300-D2C4129109A8}" srcOrd="0" destOrd="0" presId="urn:microsoft.com/office/officeart/2005/8/layout/orgChart1"/>
    <dgm:cxn modelId="{A19F1A44-74B0-47AE-92C2-AAC5819678BE}" type="presOf" srcId="{DA3CF543-E4EB-42F7-BDE5-4F1850A9EAA6}" destId="{EB2421F4-D30A-41EA-BC0D-ABFA7D80A63F}" srcOrd="1" destOrd="0" presId="urn:microsoft.com/office/officeart/2005/8/layout/orgChart1"/>
    <dgm:cxn modelId="{03A2C006-240D-4C57-8F4A-0179F9D9ACC7}" srcId="{B1174EF8-0D37-4E43-800E-2BF1B3B26A09}" destId="{E0913DD0-8CA4-437E-A1B8-72AB382DA34D}" srcOrd="1" destOrd="0" parTransId="{7F39A089-E1BA-4AF6-A126-197C42B6B935}" sibTransId="{AB6129E3-8B8D-4301-A39E-2C08D5386453}"/>
    <dgm:cxn modelId="{39491872-2572-4BA3-9D98-108730FEF76A}" type="presOf" srcId="{D8FCD599-7816-4D6D-B647-18BE3DF611B3}" destId="{FE09E5BC-C80D-4582-92C9-E485772135F1}" srcOrd="1" destOrd="0" presId="urn:microsoft.com/office/officeart/2005/8/layout/orgChart1"/>
    <dgm:cxn modelId="{32A40229-D08B-4382-8D00-F553204B8A4D}" srcId="{B1174EF8-0D37-4E43-800E-2BF1B3B26A09}" destId="{05C05D88-6583-4487-92C5-EAC6E0A7A1A1}" srcOrd="0" destOrd="0" parTransId="{E730EDBF-1AD8-433A-9023-DF26CE895DAD}" sibTransId="{73C4A786-1993-4420-BCDB-3989EBEDDDEF}"/>
    <dgm:cxn modelId="{AF43C4D7-61D1-444E-82E2-3F7E5B954D5D}" type="presOf" srcId="{A7E3BDF3-0094-4EA7-8B3D-11772C6CC9B6}" destId="{5C02F214-AB71-43EC-9D3D-5BC74CFC1063}" srcOrd="1" destOrd="0" presId="urn:microsoft.com/office/officeart/2005/8/layout/orgChart1"/>
    <dgm:cxn modelId="{36EE3B36-F2A5-4BE7-B6B7-6194A4F27410}" type="presOf" srcId="{D8FCD599-7816-4D6D-B647-18BE3DF611B3}" destId="{331C25EB-51FA-4389-8CE0-4FF0AF56737C}" srcOrd="0" destOrd="0" presId="urn:microsoft.com/office/officeart/2005/8/layout/orgChart1"/>
    <dgm:cxn modelId="{C8226A1A-1EA9-4124-99A6-2BA46749E8F9}" type="presOf" srcId="{05C05D88-6583-4487-92C5-EAC6E0A7A1A1}" destId="{434230DE-0A63-422C-8BAF-AEA08FF21D6E}" srcOrd="1" destOrd="0" presId="urn:microsoft.com/office/officeart/2005/8/layout/orgChart1"/>
    <dgm:cxn modelId="{C75B9146-3952-4680-A0BF-969776FD6249}" srcId="{E0913DD0-8CA4-437E-A1B8-72AB382DA34D}" destId="{D8FCD599-7816-4D6D-B647-18BE3DF611B3}" srcOrd="0" destOrd="0" parTransId="{F8F790B5-93EB-41C0-891A-ABB52AA64D2D}" sibTransId="{84D7B446-DD16-4FF8-BA74-239DBA076BFA}"/>
    <dgm:cxn modelId="{7E9CDC4C-D609-4F86-A3BB-AC5A9E354AF5}" type="presOf" srcId="{197E893F-44EE-46B1-8A62-C699BC2BB5D0}" destId="{FABE5BD2-740F-42A0-BF8C-4D9A62BA4BDD}" srcOrd="0" destOrd="0" presId="urn:microsoft.com/office/officeart/2005/8/layout/orgChart1"/>
    <dgm:cxn modelId="{751261BD-651C-4A0D-832F-AF1A5E01DCA1}" srcId="{05C05D88-6583-4487-92C5-EAC6E0A7A1A1}" destId="{A7E3BDF3-0094-4EA7-8B3D-11772C6CC9B6}" srcOrd="1" destOrd="0" parTransId="{7B562BC9-7E70-4017-AD9A-E4295CC2A317}" sibTransId="{5DAB52C3-CE92-4F56-B6ED-CAE4E19CD5D4}"/>
    <dgm:cxn modelId="{D0293B79-38F1-4909-9A43-999080D1C5CC}" type="presOf" srcId="{05C05D88-6583-4487-92C5-EAC6E0A7A1A1}" destId="{5FD185EE-3CE5-401C-9CB2-4FC6C1C763E7}" srcOrd="0" destOrd="0" presId="urn:microsoft.com/office/officeart/2005/8/layout/orgChart1"/>
    <dgm:cxn modelId="{DDA00367-0617-4988-81A3-A2EC96ECDBFF}" type="presOf" srcId="{E0913DD0-8CA4-437E-A1B8-72AB382DA34D}" destId="{C780F82C-610F-459C-91B8-77A5EA7B79C3}" srcOrd="1" destOrd="0" presId="urn:microsoft.com/office/officeart/2005/8/layout/orgChart1"/>
    <dgm:cxn modelId="{4BF229EF-DF55-477E-A2BC-4459A66C9DC2}" type="presOf" srcId="{0551E5DF-B355-4D9A-95E9-FE6E8478A5E0}" destId="{6D95F688-ABCD-4429-8C76-D36A4F273794}" srcOrd="0" destOrd="0" presId="urn:microsoft.com/office/officeart/2005/8/layout/orgChart1"/>
    <dgm:cxn modelId="{79490252-CC4F-4D1C-9153-582F19B2C1BE}" srcId="{E0913DD0-8CA4-437E-A1B8-72AB382DA34D}" destId="{DA3CF543-E4EB-42F7-BDE5-4F1850A9EAA6}" srcOrd="2" destOrd="0" parTransId="{25ACD609-6550-4844-AD75-15DDA7C6CCD0}" sibTransId="{1A3516D3-527F-4623-A53E-A6E7C743272B}"/>
    <dgm:cxn modelId="{9EBBB5CC-6F80-464A-B275-3098E8747BA9}" type="presOf" srcId="{7B562BC9-7E70-4017-AD9A-E4295CC2A317}" destId="{FEFEB530-C75F-4863-A251-A09974683013}" srcOrd="0" destOrd="0" presId="urn:microsoft.com/office/officeart/2005/8/layout/orgChart1"/>
    <dgm:cxn modelId="{DE5DF57C-117A-4C9C-8979-75FB56F47513}" type="presOf" srcId="{EC7405A2-84E7-4911-9292-7E6223F20845}" destId="{7D6A7020-DDA6-4BA8-A12B-CE98AA0529DF}" srcOrd="0" destOrd="0" presId="urn:microsoft.com/office/officeart/2005/8/layout/orgChart1"/>
    <dgm:cxn modelId="{EFD837D4-CE31-4131-A5C4-1D16042AB937}" type="presOf" srcId="{4D6B2B21-60FB-4F28-BCBF-9FBAB71BBE68}" destId="{59653E3F-B8F8-4386-AD64-E545DA4EAC7E}" srcOrd="0" destOrd="0" presId="urn:microsoft.com/office/officeart/2005/8/layout/orgChart1"/>
    <dgm:cxn modelId="{1C97A5EC-1ED3-4A1D-8004-B30F3D09E8BB}" type="presOf" srcId="{4D6B2B21-60FB-4F28-BCBF-9FBAB71BBE68}" destId="{24074DA3-8D4A-4EDA-B5BC-EF69D4F8BEAF}" srcOrd="1" destOrd="0" presId="urn:microsoft.com/office/officeart/2005/8/layout/orgChart1"/>
    <dgm:cxn modelId="{AE68A784-8461-4DBC-90C8-0F31845CD382}" type="presOf" srcId="{E730EDBF-1AD8-433A-9023-DF26CE895DAD}" destId="{2265AF11-C7A1-40E3-8BE8-B328591C3C7D}" srcOrd="0" destOrd="0" presId="urn:microsoft.com/office/officeart/2005/8/layout/orgChart1"/>
    <dgm:cxn modelId="{F2DDF76D-BF2A-4612-BF04-6C83EFDA20D9}" type="presOf" srcId="{EC7405A2-84E7-4911-9292-7E6223F20845}" destId="{F7ACDF10-7E78-4BFE-A8B1-078F247E14C9}" srcOrd="1" destOrd="0" presId="urn:microsoft.com/office/officeart/2005/8/layout/orgChart1"/>
    <dgm:cxn modelId="{2D4A97E7-3A5E-4381-B1DC-B172E77BB0D3}" type="presOf" srcId="{B1174EF8-0D37-4E43-800E-2BF1B3B26A09}" destId="{F5972901-B8C6-4D63-A32F-523318A16EAE}" srcOrd="0" destOrd="0" presId="urn:microsoft.com/office/officeart/2005/8/layout/orgChart1"/>
    <dgm:cxn modelId="{7F6A5B30-93D7-4D5E-9C0D-E19496F06EAB}" type="presOf" srcId="{E0913DD0-8CA4-437E-A1B8-72AB382DA34D}" destId="{49A35AEB-8928-43EC-A00A-A18FEB22A379}" srcOrd="0" destOrd="0" presId="urn:microsoft.com/office/officeart/2005/8/layout/orgChart1"/>
    <dgm:cxn modelId="{A33B44A2-1ABC-4980-B652-D24C7538EBA7}" srcId="{0551E5DF-B355-4D9A-95E9-FE6E8478A5E0}" destId="{B1174EF8-0D37-4E43-800E-2BF1B3B26A09}" srcOrd="0" destOrd="0" parTransId="{49076189-29D7-4299-98D5-B81716354023}" sibTransId="{338B141A-236F-4B20-AA11-DE81AC1008B1}"/>
    <dgm:cxn modelId="{84A6C4DA-44B2-43D6-AB7A-02E8D8677E43}" type="presOf" srcId="{7F39A089-E1BA-4AF6-A126-197C42B6B935}" destId="{CF0ECAB8-E7CA-4068-B871-51EC59596E0F}" srcOrd="0" destOrd="0" presId="urn:microsoft.com/office/officeart/2005/8/layout/orgChart1"/>
    <dgm:cxn modelId="{60D58338-F853-46A6-94BC-B94C118709F0}" type="presOf" srcId="{B1174EF8-0D37-4E43-800E-2BF1B3B26A09}" destId="{8931B015-121E-4F60-B881-1B8B2690E624}" srcOrd="1" destOrd="0" presId="urn:microsoft.com/office/officeart/2005/8/layout/orgChart1"/>
    <dgm:cxn modelId="{66AF5416-FDA2-4375-A821-D7375D469702}" type="presParOf" srcId="{6D95F688-ABCD-4429-8C76-D36A4F273794}" destId="{AB1ADD40-053C-4E42-81C1-5E1C30D858E5}" srcOrd="0" destOrd="0" presId="urn:microsoft.com/office/officeart/2005/8/layout/orgChart1"/>
    <dgm:cxn modelId="{72E4EFC6-886E-4A21-8F16-4CA2C3EEFCB6}" type="presParOf" srcId="{AB1ADD40-053C-4E42-81C1-5E1C30D858E5}" destId="{92C331A5-9248-462E-A623-3E03FA8B0D6F}" srcOrd="0" destOrd="0" presId="urn:microsoft.com/office/officeart/2005/8/layout/orgChart1"/>
    <dgm:cxn modelId="{89E2B645-1BD7-4333-A9F0-297A3998A0F7}" type="presParOf" srcId="{92C331A5-9248-462E-A623-3E03FA8B0D6F}" destId="{F5972901-B8C6-4D63-A32F-523318A16EAE}" srcOrd="0" destOrd="0" presId="urn:microsoft.com/office/officeart/2005/8/layout/orgChart1"/>
    <dgm:cxn modelId="{84637CC9-3C2A-47A6-89CD-611E8DCCC521}" type="presParOf" srcId="{92C331A5-9248-462E-A623-3E03FA8B0D6F}" destId="{8931B015-121E-4F60-B881-1B8B2690E624}" srcOrd="1" destOrd="0" presId="urn:microsoft.com/office/officeart/2005/8/layout/orgChart1"/>
    <dgm:cxn modelId="{167331FF-9CE0-466F-9F8B-BAC97A08B39B}" type="presParOf" srcId="{AB1ADD40-053C-4E42-81C1-5E1C30D858E5}" destId="{898FD436-30AC-4416-8FDC-FD81C20BB1BA}" srcOrd="1" destOrd="0" presId="urn:microsoft.com/office/officeart/2005/8/layout/orgChart1"/>
    <dgm:cxn modelId="{568E2A2C-0962-4516-9992-22B0AF279139}" type="presParOf" srcId="{898FD436-30AC-4416-8FDC-FD81C20BB1BA}" destId="{2265AF11-C7A1-40E3-8BE8-B328591C3C7D}" srcOrd="0" destOrd="0" presId="urn:microsoft.com/office/officeart/2005/8/layout/orgChart1"/>
    <dgm:cxn modelId="{F9BC3587-1214-48C1-9189-801E3A05DC4A}" type="presParOf" srcId="{898FD436-30AC-4416-8FDC-FD81C20BB1BA}" destId="{C52A6ED8-8BD0-4A0D-9C08-F861EE89F875}" srcOrd="1" destOrd="0" presId="urn:microsoft.com/office/officeart/2005/8/layout/orgChart1"/>
    <dgm:cxn modelId="{744CC5EB-7503-4355-AFB3-F629C83D0953}" type="presParOf" srcId="{C52A6ED8-8BD0-4A0D-9C08-F861EE89F875}" destId="{8FCCD190-4667-4446-83A8-90ADBF367137}" srcOrd="0" destOrd="0" presId="urn:microsoft.com/office/officeart/2005/8/layout/orgChart1"/>
    <dgm:cxn modelId="{DA4178F9-52B0-4BB4-85A6-BE329AEF7825}" type="presParOf" srcId="{8FCCD190-4667-4446-83A8-90ADBF367137}" destId="{5FD185EE-3CE5-401C-9CB2-4FC6C1C763E7}" srcOrd="0" destOrd="0" presId="urn:microsoft.com/office/officeart/2005/8/layout/orgChart1"/>
    <dgm:cxn modelId="{84514259-46B9-4DBE-9215-DB13918DCB88}" type="presParOf" srcId="{8FCCD190-4667-4446-83A8-90ADBF367137}" destId="{434230DE-0A63-422C-8BAF-AEA08FF21D6E}" srcOrd="1" destOrd="0" presId="urn:microsoft.com/office/officeart/2005/8/layout/orgChart1"/>
    <dgm:cxn modelId="{37A9BFFF-A8CE-4650-BE79-8E03E67BA8F0}" type="presParOf" srcId="{C52A6ED8-8BD0-4A0D-9C08-F861EE89F875}" destId="{3B7559C3-D2B3-4BA5-B734-91559D215DC6}" srcOrd="1" destOrd="0" presId="urn:microsoft.com/office/officeart/2005/8/layout/orgChart1"/>
    <dgm:cxn modelId="{EA1F4F9C-613F-4CBD-9250-39A66287F98A}" type="presParOf" srcId="{3B7559C3-D2B3-4BA5-B734-91559D215DC6}" destId="{45C08CC8-0BFD-4CF0-B337-07AB3DB5AD6A}" srcOrd="0" destOrd="0" presId="urn:microsoft.com/office/officeart/2005/8/layout/orgChart1"/>
    <dgm:cxn modelId="{ADBCCE8A-A7F3-485F-BB31-ED3379A4D9EB}" type="presParOf" srcId="{3B7559C3-D2B3-4BA5-B734-91559D215DC6}" destId="{4A4F68B1-DEFF-490E-8897-D03D108BA39D}" srcOrd="1" destOrd="0" presId="urn:microsoft.com/office/officeart/2005/8/layout/orgChart1"/>
    <dgm:cxn modelId="{5CDBB691-8989-4F10-98B8-CCF4F38731A9}" type="presParOf" srcId="{4A4F68B1-DEFF-490E-8897-D03D108BA39D}" destId="{A62452BB-3801-4741-8B43-435FBDCDD827}" srcOrd="0" destOrd="0" presId="urn:microsoft.com/office/officeart/2005/8/layout/orgChart1"/>
    <dgm:cxn modelId="{D24E2391-2EA9-40C1-98AB-E75F46B43BE1}" type="presParOf" srcId="{A62452BB-3801-4741-8B43-435FBDCDD827}" destId="{7D6A7020-DDA6-4BA8-A12B-CE98AA0529DF}" srcOrd="0" destOrd="0" presId="urn:microsoft.com/office/officeart/2005/8/layout/orgChart1"/>
    <dgm:cxn modelId="{57BC2095-B99F-4788-A43C-279CFFB69C74}" type="presParOf" srcId="{A62452BB-3801-4741-8B43-435FBDCDD827}" destId="{F7ACDF10-7E78-4BFE-A8B1-078F247E14C9}" srcOrd="1" destOrd="0" presId="urn:microsoft.com/office/officeart/2005/8/layout/orgChart1"/>
    <dgm:cxn modelId="{F1569CE8-976F-47C3-9748-EAC548CC565D}" type="presParOf" srcId="{4A4F68B1-DEFF-490E-8897-D03D108BA39D}" destId="{CC877F5B-693D-4372-883D-9B5B468DA946}" srcOrd="1" destOrd="0" presId="urn:microsoft.com/office/officeart/2005/8/layout/orgChart1"/>
    <dgm:cxn modelId="{880CFB60-8398-408C-AFB7-7BD7D7E20F83}" type="presParOf" srcId="{4A4F68B1-DEFF-490E-8897-D03D108BA39D}" destId="{7068E631-07A1-4C99-9B26-04C62A5A3001}" srcOrd="2" destOrd="0" presId="urn:microsoft.com/office/officeart/2005/8/layout/orgChart1"/>
    <dgm:cxn modelId="{009A6DDB-6993-49D3-86F5-212066C8E38C}" type="presParOf" srcId="{3B7559C3-D2B3-4BA5-B734-91559D215DC6}" destId="{FEFEB530-C75F-4863-A251-A09974683013}" srcOrd="2" destOrd="0" presId="urn:microsoft.com/office/officeart/2005/8/layout/orgChart1"/>
    <dgm:cxn modelId="{5747D177-B5CF-4FFC-BCDB-7CAC56330872}" type="presParOf" srcId="{3B7559C3-D2B3-4BA5-B734-91559D215DC6}" destId="{BC9C5E69-DFE6-4946-804B-2B5C5361092A}" srcOrd="3" destOrd="0" presId="urn:microsoft.com/office/officeart/2005/8/layout/orgChart1"/>
    <dgm:cxn modelId="{F6C47D00-5139-4727-94C5-134732A92708}" type="presParOf" srcId="{BC9C5E69-DFE6-4946-804B-2B5C5361092A}" destId="{860CD8E8-447A-4547-8D0A-CCB3E7E62D2E}" srcOrd="0" destOrd="0" presId="urn:microsoft.com/office/officeart/2005/8/layout/orgChart1"/>
    <dgm:cxn modelId="{DD0099B6-E412-4379-888D-3FF3C815535F}" type="presParOf" srcId="{860CD8E8-447A-4547-8D0A-CCB3E7E62D2E}" destId="{CC2EA189-BFAC-4297-B300-D2C4129109A8}" srcOrd="0" destOrd="0" presId="urn:microsoft.com/office/officeart/2005/8/layout/orgChart1"/>
    <dgm:cxn modelId="{1E8291CC-3F0B-43AD-B2AE-7090919B2823}" type="presParOf" srcId="{860CD8E8-447A-4547-8D0A-CCB3E7E62D2E}" destId="{5C02F214-AB71-43EC-9D3D-5BC74CFC1063}" srcOrd="1" destOrd="0" presId="urn:microsoft.com/office/officeart/2005/8/layout/orgChart1"/>
    <dgm:cxn modelId="{C7A7C131-A9C1-42C2-88B2-61F1778B7DB7}" type="presParOf" srcId="{BC9C5E69-DFE6-4946-804B-2B5C5361092A}" destId="{D1F822E1-FE9B-4FC0-8466-5158394B28E8}" srcOrd="1" destOrd="0" presId="urn:microsoft.com/office/officeart/2005/8/layout/orgChart1"/>
    <dgm:cxn modelId="{7A560766-8EA8-4BB6-8FF0-7860201D93FC}" type="presParOf" srcId="{BC9C5E69-DFE6-4946-804B-2B5C5361092A}" destId="{426DB85E-BA1C-4BE0-8BFF-6B5C85B3A1B0}" srcOrd="2" destOrd="0" presId="urn:microsoft.com/office/officeart/2005/8/layout/orgChart1"/>
    <dgm:cxn modelId="{D2CE552C-FFC5-4A2F-B1C2-66F961BA0338}" type="presParOf" srcId="{C52A6ED8-8BD0-4A0D-9C08-F861EE89F875}" destId="{705AAED2-7D63-4737-ACA8-3F01D7E79F31}" srcOrd="2" destOrd="0" presId="urn:microsoft.com/office/officeart/2005/8/layout/orgChart1"/>
    <dgm:cxn modelId="{FE594CC4-4EC7-4547-A47E-1B95858B84EB}" type="presParOf" srcId="{898FD436-30AC-4416-8FDC-FD81C20BB1BA}" destId="{CF0ECAB8-E7CA-4068-B871-51EC59596E0F}" srcOrd="2" destOrd="0" presId="urn:microsoft.com/office/officeart/2005/8/layout/orgChart1"/>
    <dgm:cxn modelId="{D02C6AFE-76EB-4616-95D9-3C219396F543}" type="presParOf" srcId="{898FD436-30AC-4416-8FDC-FD81C20BB1BA}" destId="{15C07C46-DE21-4223-B327-0E8B07F8B16D}" srcOrd="3" destOrd="0" presId="urn:microsoft.com/office/officeart/2005/8/layout/orgChart1"/>
    <dgm:cxn modelId="{BBAE47C8-A80D-4DB8-B34A-06048CDFF9A8}" type="presParOf" srcId="{15C07C46-DE21-4223-B327-0E8B07F8B16D}" destId="{03EC173B-959C-487C-BD1B-47773122A911}" srcOrd="0" destOrd="0" presId="urn:microsoft.com/office/officeart/2005/8/layout/orgChart1"/>
    <dgm:cxn modelId="{699D7D5A-A65F-4769-879B-D76009BE6A88}" type="presParOf" srcId="{03EC173B-959C-487C-BD1B-47773122A911}" destId="{49A35AEB-8928-43EC-A00A-A18FEB22A379}" srcOrd="0" destOrd="0" presId="urn:microsoft.com/office/officeart/2005/8/layout/orgChart1"/>
    <dgm:cxn modelId="{AA15B865-58D1-4A45-928C-7C564642FCE6}" type="presParOf" srcId="{03EC173B-959C-487C-BD1B-47773122A911}" destId="{C780F82C-610F-459C-91B8-77A5EA7B79C3}" srcOrd="1" destOrd="0" presId="urn:microsoft.com/office/officeart/2005/8/layout/orgChart1"/>
    <dgm:cxn modelId="{BB3550D0-42DB-44FD-8C5B-9CEC2A86BF5C}" type="presParOf" srcId="{15C07C46-DE21-4223-B327-0E8B07F8B16D}" destId="{08A9CF32-CFFE-43C7-9CE4-A6C4D9EA3C75}" srcOrd="1" destOrd="0" presId="urn:microsoft.com/office/officeart/2005/8/layout/orgChart1"/>
    <dgm:cxn modelId="{C7650085-F314-4CA2-907E-EC5C581ACA8A}" type="presParOf" srcId="{08A9CF32-CFFE-43C7-9CE4-A6C4D9EA3C75}" destId="{2A626557-C2AB-488B-9870-53FF960678BA}" srcOrd="0" destOrd="0" presId="urn:microsoft.com/office/officeart/2005/8/layout/orgChart1"/>
    <dgm:cxn modelId="{62A97A6E-D25D-4353-BE6A-458C01AD1B3B}" type="presParOf" srcId="{08A9CF32-CFFE-43C7-9CE4-A6C4D9EA3C75}" destId="{A191E504-77CB-4F62-B3D8-A4433E14FBA7}" srcOrd="1" destOrd="0" presId="urn:microsoft.com/office/officeart/2005/8/layout/orgChart1"/>
    <dgm:cxn modelId="{8A260A26-51D4-46B4-B3A5-D7FEA57A4076}" type="presParOf" srcId="{A191E504-77CB-4F62-B3D8-A4433E14FBA7}" destId="{092C96E0-6BBB-4BD7-A756-E3B6808AE490}" srcOrd="0" destOrd="0" presId="urn:microsoft.com/office/officeart/2005/8/layout/orgChart1"/>
    <dgm:cxn modelId="{5F78997E-B71F-44BD-9828-7AF7738D32B2}" type="presParOf" srcId="{092C96E0-6BBB-4BD7-A756-E3B6808AE490}" destId="{331C25EB-51FA-4389-8CE0-4FF0AF56737C}" srcOrd="0" destOrd="0" presId="urn:microsoft.com/office/officeart/2005/8/layout/orgChart1"/>
    <dgm:cxn modelId="{5D539227-F92C-42E8-B8D1-BFF7D7D39AD8}" type="presParOf" srcId="{092C96E0-6BBB-4BD7-A756-E3B6808AE490}" destId="{FE09E5BC-C80D-4582-92C9-E485772135F1}" srcOrd="1" destOrd="0" presId="urn:microsoft.com/office/officeart/2005/8/layout/orgChart1"/>
    <dgm:cxn modelId="{F5DE2220-1098-4FD2-98F2-F93BA44CDF5C}" type="presParOf" srcId="{A191E504-77CB-4F62-B3D8-A4433E14FBA7}" destId="{370EDE81-3BCF-44F8-AC96-05CB26D98AD8}" srcOrd="1" destOrd="0" presId="urn:microsoft.com/office/officeart/2005/8/layout/orgChart1"/>
    <dgm:cxn modelId="{8DFC9299-E9AA-45CD-B81D-D18010760119}" type="presParOf" srcId="{A191E504-77CB-4F62-B3D8-A4433E14FBA7}" destId="{335CA000-02D1-4FC1-9932-86883CDDC149}" srcOrd="2" destOrd="0" presId="urn:microsoft.com/office/officeart/2005/8/layout/orgChart1"/>
    <dgm:cxn modelId="{1108101C-13E7-4164-A15B-2DCB00B25C5A}" type="presParOf" srcId="{08A9CF32-CFFE-43C7-9CE4-A6C4D9EA3C75}" destId="{FABE5BD2-740F-42A0-BF8C-4D9A62BA4BDD}" srcOrd="2" destOrd="0" presId="urn:microsoft.com/office/officeart/2005/8/layout/orgChart1"/>
    <dgm:cxn modelId="{9820C660-EEF6-439C-A913-D477E91B03DB}" type="presParOf" srcId="{08A9CF32-CFFE-43C7-9CE4-A6C4D9EA3C75}" destId="{7F01C63A-9B3C-43B0-ACC0-0FA4D47F7373}" srcOrd="3" destOrd="0" presId="urn:microsoft.com/office/officeart/2005/8/layout/orgChart1"/>
    <dgm:cxn modelId="{5E3A2F81-92F0-4E99-8F66-321059379645}" type="presParOf" srcId="{7F01C63A-9B3C-43B0-ACC0-0FA4D47F7373}" destId="{9F711182-9244-49F4-AD55-32C72D977C45}" srcOrd="0" destOrd="0" presId="urn:microsoft.com/office/officeart/2005/8/layout/orgChart1"/>
    <dgm:cxn modelId="{83D30194-1E45-4BA8-8DF3-4F52448B20DC}" type="presParOf" srcId="{9F711182-9244-49F4-AD55-32C72D977C45}" destId="{59653E3F-B8F8-4386-AD64-E545DA4EAC7E}" srcOrd="0" destOrd="0" presId="urn:microsoft.com/office/officeart/2005/8/layout/orgChart1"/>
    <dgm:cxn modelId="{5D92C885-2D45-4DEA-9002-6BDEEEF5AE9C}" type="presParOf" srcId="{9F711182-9244-49F4-AD55-32C72D977C45}" destId="{24074DA3-8D4A-4EDA-B5BC-EF69D4F8BEAF}" srcOrd="1" destOrd="0" presId="urn:microsoft.com/office/officeart/2005/8/layout/orgChart1"/>
    <dgm:cxn modelId="{66DFDD0E-9EE2-4CB1-AEF6-2CF1AE89CE47}" type="presParOf" srcId="{7F01C63A-9B3C-43B0-ACC0-0FA4D47F7373}" destId="{056CA2EC-83F7-4235-91DE-13133E445017}" srcOrd="1" destOrd="0" presId="urn:microsoft.com/office/officeart/2005/8/layout/orgChart1"/>
    <dgm:cxn modelId="{DF2BF62A-BFEE-456F-A143-1876F7C1E94D}" type="presParOf" srcId="{7F01C63A-9B3C-43B0-ACC0-0FA4D47F7373}" destId="{71A487B6-EBEC-4259-9211-407C83BD08FA}" srcOrd="2" destOrd="0" presId="urn:microsoft.com/office/officeart/2005/8/layout/orgChart1"/>
    <dgm:cxn modelId="{8022E047-3580-4E4F-AA4D-A72F0C82D7A3}" type="presParOf" srcId="{08A9CF32-CFFE-43C7-9CE4-A6C4D9EA3C75}" destId="{34A1622A-F983-4349-A283-F0CE3D4BBD82}" srcOrd="4" destOrd="0" presId="urn:microsoft.com/office/officeart/2005/8/layout/orgChart1"/>
    <dgm:cxn modelId="{FA46ABD3-D80D-4047-967D-2C3496C66CBC}" type="presParOf" srcId="{08A9CF32-CFFE-43C7-9CE4-A6C4D9EA3C75}" destId="{7E5A66BA-F280-4387-991A-E00F4B5731F5}" srcOrd="5" destOrd="0" presId="urn:microsoft.com/office/officeart/2005/8/layout/orgChart1"/>
    <dgm:cxn modelId="{1652C4C1-748B-4B43-BF6E-E4B7CA1CBF1D}" type="presParOf" srcId="{7E5A66BA-F280-4387-991A-E00F4B5731F5}" destId="{39125B48-6A19-47C2-A8E0-5F373BA41577}" srcOrd="0" destOrd="0" presId="urn:microsoft.com/office/officeart/2005/8/layout/orgChart1"/>
    <dgm:cxn modelId="{4919A3BA-6AD3-45C0-818F-014927CA7771}" type="presParOf" srcId="{39125B48-6A19-47C2-A8E0-5F373BA41577}" destId="{5F2642E5-1A89-4D55-A9B9-E097BCAF687B}" srcOrd="0" destOrd="0" presId="urn:microsoft.com/office/officeart/2005/8/layout/orgChart1"/>
    <dgm:cxn modelId="{0CFDE1E0-8D64-4894-8441-535D143642CC}" type="presParOf" srcId="{39125B48-6A19-47C2-A8E0-5F373BA41577}" destId="{EB2421F4-D30A-41EA-BC0D-ABFA7D80A63F}" srcOrd="1" destOrd="0" presId="urn:microsoft.com/office/officeart/2005/8/layout/orgChart1"/>
    <dgm:cxn modelId="{C818AA4C-8DF1-48E1-9CF9-99EE0E6FAC20}" type="presParOf" srcId="{7E5A66BA-F280-4387-991A-E00F4B5731F5}" destId="{FA33A579-2837-4A83-ADD8-F988855CFD95}" srcOrd="1" destOrd="0" presId="urn:microsoft.com/office/officeart/2005/8/layout/orgChart1"/>
    <dgm:cxn modelId="{A9061A16-76E3-433F-85DA-35F06CFB6672}" type="presParOf" srcId="{7E5A66BA-F280-4387-991A-E00F4B5731F5}" destId="{458540D3-CC6E-4F94-986D-AD63C1D96253}" srcOrd="2" destOrd="0" presId="urn:microsoft.com/office/officeart/2005/8/layout/orgChart1"/>
    <dgm:cxn modelId="{073D333F-4249-4E1C-9F0B-9A4F49B31919}" type="presParOf" srcId="{15C07C46-DE21-4223-B327-0E8B07F8B16D}" destId="{D8D424D8-4183-4298-ACB4-BD108C55219A}" srcOrd="2" destOrd="0" presId="urn:microsoft.com/office/officeart/2005/8/layout/orgChart1"/>
    <dgm:cxn modelId="{7AC9FCC5-5766-4F9C-BFAA-6C151E067DF5}" type="presParOf" srcId="{AB1ADD40-053C-4E42-81C1-5E1C30D858E5}" destId="{C67E6573-1D6C-4544-BDCD-3DDC7817F763}"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51F1C-5A17-496A-97D6-A257BE9B2A7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61B44D64-E7B4-48A7-81B3-A932221D00E7}">
      <dgm:prSet phldrT="[Text]"/>
      <dgm:spPr>
        <a:solidFill>
          <a:srgbClr val="3698D3"/>
        </a:solidFill>
      </dgm:spPr>
      <dgm:t>
        <a:bodyPr/>
        <a:lstStyle/>
        <a:p>
          <a:r>
            <a:rPr lang="en-US" dirty="0" smtClean="0"/>
            <a:t>What are the key customer verticals that you serve?</a:t>
          </a:r>
          <a:endParaRPr lang="en-US" dirty="0"/>
        </a:p>
      </dgm:t>
    </dgm:pt>
    <dgm:pt modelId="{EBE7A09B-1998-47B0-8E08-01DBBA5511A4}" type="parTrans" cxnId="{25F39F82-B188-48A4-87A1-6A76E798ED6B}">
      <dgm:prSet/>
      <dgm:spPr/>
      <dgm:t>
        <a:bodyPr/>
        <a:lstStyle/>
        <a:p>
          <a:endParaRPr lang="en-US"/>
        </a:p>
      </dgm:t>
    </dgm:pt>
    <dgm:pt modelId="{9876A607-6CD5-4921-99C2-A959064545B1}" type="sibTrans" cxnId="{25F39F82-B188-48A4-87A1-6A76E798ED6B}">
      <dgm:prSet/>
      <dgm:spPr/>
      <dgm:t>
        <a:bodyPr/>
        <a:lstStyle/>
        <a:p>
          <a:endParaRPr lang="en-US"/>
        </a:p>
      </dgm:t>
    </dgm:pt>
    <dgm:pt modelId="{E48228EB-D15C-4980-98EA-6C615A050936}">
      <dgm:prSet phldrT="[Text]" custT="1"/>
      <dgm:spPr/>
      <dgm:t>
        <a:bodyPr/>
        <a:lstStyle/>
        <a:p>
          <a:pPr algn="l"/>
          <a:r>
            <a:rPr lang="en-US" sz="1800" dirty="0" smtClean="0"/>
            <a:t>Law firms</a:t>
          </a:r>
          <a:endParaRPr lang="en-US" sz="1800" dirty="0"/>
        </a:p>
      </dgm:t>
    </dgm:pt>
    <dgm:pt modelId="{FBA36CB4-1BF9-4A89-916F-3C9ADD9486FD}" type="parTrans" cxnId="{9460823C-A61E-4806-8DD1-08E96B943B71}">
      <dgm:prSet/>
      <dgm:spPr/>
      <dgm:t>
        <a:bodyPr/>
        <a:lstStyle/>
        <a:p>
          <a:endParaRPr lang="en-US"/>
        </a:p>
      </dgm:t>
    </dgm:pt>
    <dgm:pt modelId="{E4C87E80-1E03-42C4-8716-9EC7340D9D76}" type="sibTrans" cxnId="{9460823C-A61E-4806-8DD1-08E96B943B71}">
      <dgm:prSet/>
      <dgm:spPr/>
      <dgm:t>
        <a:bodyPr/>
        <a:lstStyle/>
        <a:p>
          <a:endParaRPr lang="en-US"/>
        </a:p>
      </dgm:t>
    </dgm:pt>
    <dgm:pt modelId="{1BDD76A3-8B66-4496-9B92-1FB0ADB11002}">
      <dgm:prSet phldrT="[Text]" custT="1"/>
      <dgm:spPr/>
      <dgm:t>
        <a:bodyPr/>
        <a:lstStyle/>
        <a:p>
          <a:pPr algn="l"/>
          <a:r>
            <a:rPr lang="en-US" sz="1800" dirty="0" smtClean="0"/>
            <a:t>Doctor’s offices</a:t>
          </a:r>
          <a:endParaRPr lang="en-US" sz="1800" dirty="0"/>
        </a:p>
      </dgm:t>
    </dgm:pt>
    <dgm:pt modelId="{6C128A5E-5A3A-4BF5-B977-D2510FEBB3C9}" type="parTrans" cxnId="{9F30E971-E715-4798-8ACB-940A5FC6249B}">
      <dgm:prSet/>
      <dgm:spPr/>
      <dgm:t>
        <a:bodyPr/>
        <a:lstStyle/>
        <a:p>
          <a:endParaRPr lang="en-US"/>
        </a:p>
      </dgm:t>
    </dgm:pt>
    <dgm:pt modelId="{F630B154-D32F-4A6A-8DA8-BA7B4D5DBBED}" type="sibTrans" cxnId="{9F30E971-E715-4798-8ACB-940A5FC6249B}">
      <dgm:prSet/>
      <dgm:spPr/>
      <dgm:t>
        <a:bodyPr/>
        <a:lstStyle/>
        <a:p>
          <a:endParaRPr lang="en-US"/>
        </a:p>
      </dgm:t>
    </dgm:pt>
    <dgm:pt modelId="{F41E98DA-1130-4F69-AD39-C9AF8D1AB33C}">
      <dgm:prSet phldrT="[Text]"/>
      <dgm:spPr>
        <a:solidFill>
          <a:srgbClr val="3698D3"/>
        </a:solidFill>
      </dgm:spPr>
      <dgm:t>
        <a:bodyPr/>
        <a:lstStyle/>
        <a:p>
          <a:r>
            <a:rPr lang="en-US" dirty="0" smtClean="0"/>
            <a:t>Number of customers per vertical</a:t>
          </a:r>
          <a:endParaRPr lang="en-US" dirty="0"/>
        </a:p>
      </dgm:t>
    </dgm:pt>
    <dgm:pt modelId="{C028020E-81B6-49C8-8296-8BDC1ACC5EF3}" type="parTrans" cxnId="{029BB860-0B77-489C-A3CB-0A63DA59134C}">
      <dgm:prSet/>
      <dgm:spPr/>
      <dgm:t>
        <a:bodyPr/>
        <a:lstStyle/>
        <a:p>
          <a:endParaRPr lang="en-US"/>
        </a:p>
      </dgm:t>
    </dgm:pt>
    <dgm:pt modelId="{DC91075A-166D-4B40-BDEA-6C0994387557}" type="sibTrans" cxnId="{029BB860-0B77-489C-A3CB-0A63DA59134C}">
      <dgm:prSet/>
      <dgm:spPr/>
      <dgm:t>
        <a:bodyPr/>
        <a:lstStyle/>
        <a:p>
          <a:endParaRPr lang="en-US"/>
        </a:p>
      </dgm:t>
    </dgm:pt>
    <dgm:pt modelId="{882E8AE9-DFF3-431A-BF15-19AB55B22BF0}">
      <dgm:prSet phldrT="[Text]" custT="1"/>
      <dgm:spPr/>
      <dgm:t>
        <a:bodyPr/>
        <a:lstStyle/>
        <a:p>
          <a:r>
            <a:rPr lang="en-US" sz="1800" dirty="0" smtClean="0"/>
            <a:t>Which is most revenue generating?</a:t>
          </a:r>
          <a:endParaRPr lang="en-US" sz="1800" dirty="0"/>
        </a:p>
      </dgm:t>
    </dgm:pt>
    <dgm:pt modelId="{7DED36D6-C9D7-4F80-941F-7FE4019CDE4B}" type="parTrans" cxnId="{9FB66317-3E17-4592-AB51-402B3A9FE22F}">
      <dgm:prSet/>
      <dgm:spPr/>
      <dgm:t>
        <a:bodyPr/>
        <a:lstStyle/>
        <a:p>
          <a:endParaRPr lang="en-US"/>
        </a:p>
      </dgm:t>
    </dgm:pt>
    <dgm:pt modelId="{0364B6C0-E8B7-4042-9F22-3DC2C5B5CFAD}" type="sibTrans" cxnId="{9FB66317-3E17-4592-AB51-402B3A9FE22F}">
      <dgm:prSet/>
      <dgm:spPr/>
      <dgm:t>
        <a:bodyPr/>
        <a:lstStyle/>
        <a:p>
          <a:endParaRPr lang="en-US"/>
        </a:p>
      </dgm:t>
    </dgm:pt>
    <dgm:pt modelId="{8670A532-922E-4DF6-8B95-3CB6DC1F2155}">
      <dgm:prSet phldrT="[Text]" custT="1"/>
      <dgm:spPr/>
      <dgm:t>
        <a:bodyPr/>
        <a:lstStyle/>
        <a:p>
          <a:pPr algn="l"/>
          <a:r>
            <a:rPr lang="en-US" sz="1800" dirty="0" smtClean="0"/>
            <a:t>Architectural &amp; Construction firms</a:t>
          </a:r>
          <a:endParaRPr lang="en-US" sz="1800" dirty="0"/>
        </a:p>
      </dgm:t>
    </dgm:pt>
    <dgm:pt modelId="{F27FFF5E-3D83-4946-A0F5-1DAA2E37F362}" type="parTrans" cxnId="{0442B774-C9B9-4DFA-901C-FF3AFF365DB1}">
      <dgm:prSet/>
      <dgm:spPr/>
      <dgm:t>
        <a:bodyPr/>
        <a:lstStyle/>
        <a:p>
          <a:endParaRPr lang="en-US"/>
        </a:p>
      </dgm:t>
    </dgm:pt>
    <dgm:pt modelId="{011A2403-0EC3-481E-9F3D-C46329EDF137}" type="sibTrans" cxnId="{0442B774-C9B9-4DFA-901C-FF3AFF365DB1}">
      <dgm:prSet/>
      <dgm:spPr/>
      <dgm:t>
        <a:bodyPr/>
        <a:lstStyle/>
        <a:p>
          <a:endParaRPr lang="en-US"/>
        </a:p>
      </dgm:t>
    </dgm:pt>
    <dgm:pt modelId="{058AADA4-5875-423E-87FD-AB266B9FF199}">
      <dgm:prSet phldrT="[Text]" custT="1"/>
      <dgm:spPr/>
      <dgm:t>
        <a:bodyPr/>
        <a:lstStyle/>
        <a:p>
          <a:pPr algn="l"/>
          <a:r>
            <a:rPr lang="en-US" sz="1800" dirty="0" smtClean="0"/>
            <a:t>Call centers</a:t>
          </a:r>
          <a:endParaRPr lang="en-US" sz="1800" dirty="0"/>
        </a:p>
      </dgm:t>
    </dgm:pt>
    <dgm:pt modelId="{9CE1F4B1-633A-452A-B2E1-1FA81BADBD64}" type="parTrans" cxnId="{46F1AD3F-4056-456E-9ECF-4BE1E81EA996}">
      <dgm:prSet/>
      <dgm:spPr/>
      <dgm:t>
        <a:bodyPr/>
        <a:lstStyle/>
        <a:p>
          <a:endParaRPr lang="en-US"/>
        </a:p>
      </dgm:t>
    </dgm:pt>
    <dgm:pt modelId="{E14901E8-5C80-4C03-AE0F-95C80074B459}" type="sibTrans" cxnId="{46F1AD3F-4056-456E-9ECF-4BE1E81EA996}">
      <dgm:prSet/>
      <dgm:spPr/>
      <dgm:t>
        <a:bodyPr/>
        <a:lstStyle/>
        <a:p>
          <a:endParaRPr lang="en-US"/>
        </a:p>
      </dgm:t>
    </dgm:pt>
    <dgm:pt modelId="{BEFB05A5-D18C-4E82-B1ED-F6EFFDE03D8E}">
      <dgm:prSet phldrT="[Text]" custT="1"/>
      <dgm:spPr/>
      <dgm:t>
        <a:bodyPr/>
        <a:lstStyle/>
        <a:p>
          <a:pPr algn="l"/>
          <a:r>
            <a:rPr lang="en-US" sz="1800" dirty="0" smtClean="0"/>
            <a:t>Accounting firms</a:t>
          </a:r>
          <a:endParaRPr lang="en-US" sz="1800" dirty="0"/>
        </a:p>
      </dgm:t>
    </dgm:pt>
    <dgm:pt modelId="{40A75970-F4E4-4E5D-9B5F-ACE0A02242A4}" type="parTrans" cxnId="{716058CD-109F-4175-88C8-815118D379B7}">
      <dgm:prSet/>
      <dgm:spPr/>
      <dgm:t>
        <a:bodyPr/>
        <a:lstStyle/>
        <a:p>
          <a:endParaRPr lang="en-US"/>
        </a:p>
      </dgm:t>
    </dgm:pt>
    <dgm:pt modelId="{4402B7E7-3C72-44A8-A272-8AEE52D5A771}" type="sibTrans" cxnId="{716058CD-109F-4175-88C8-815118D379B7}">
      <dgm:prSet/>
      <dgm:spPr/>
      <dgm:t>
        <a:bodyPr/>
        <a:lstStyle/>
        <a:p>
          <a:endParaRPr lang="en-US"/>
        </a:p>
      </dgm:t>
    </dgm:pt>
    <dgm:pt modelId="{C839DF80-16C1-430D-992D-D2415490AFB5}">
      <dgm:prSet phldrT="[Text]" custT="1"/>
      <dgm:spPr/>
      <dgm:t>
        <a:bodyPr/>
        <a:lstStyle/>
        <a:p>
          <a:pPr algn="l"/>
          <a:r>
            <a:rPr lang="en-US" sz="1800" dirty="0" smtClean="0"/>
            <a:t>Financial services firms</a:t>
          </a:r>
          <a:endParaRPr lang="en-US" sz="1800" dirty="0"/>
        </a:p>
      </dgm:t>
    </dgm:pt>
    <dgm:pt modelId="{1CC13619-6B04-4FD6-BB79-18BFCC7B4EE5}" type="parTrans" cxnId="{84AD1531-5FFF-424B-A34B-D358041EF701}">
      <dgm:prSet/>
      <dgm:spPr/>
      <dgm:t>
        <a:bodyPr/>
        <a:lstStyle/>
        <a:p>
          <a:endParaRPr lang="en-US"/>
        </a:p>
      </dgm:t>
    </dgm:pt>
    <dgm:pt modelId="{5F596370-A63F-48F1-91AA-CD6FAC63A6D6}" type="sibTrans" cxnId="{84AD1531-5FFF-424B-A34B-D358041EF701}">
      <dgm:prSet/>
      <dgm:spPr/>
      <dgm:t>
        <a:bodyPr/>
        <a:lstStyle/>
        <a:p>
          <a:endParaRPr lang="en-US"/>
        </a:p>
      </dgm:t>
    </dgm:pt>
    <dgm:pt modelId="{25B3B7A6-A243-49E3-95FB-2293E4337C00}">
      <dgm:prSet phldrT="[Text]" custT="1"/>
      <dgm:spPr/>
      <dgm:t>
        <a:bodyPr/>
        <a:lstStyle/>
        <a:p>
          <a:pPr algn="l"/>
          <a:r>
            <a:rPr lang="en-US" sz="1800" dirty="0" smtClean="0"/>
            <a:t>Real Estate </a:t>
          </a:r>
          <a:endParaRPr lang="en-US" sz="1800" dirty="0"/>
        </a:p>
      </dgm:t>
    </dgm:pt>
    <dgm:pt modelId="{A7F43037-C37A-45A2-A7FF-C94D5363813F}" type="parTrans" cxnId="{C5289F50-D76A-4FF2-9BD6-9298400110FB}">
      <dgm:prSet/>
      <dgm:spPr/>
      <dgm:t>
        <a:bodyPr/>
        <a:lstStyle/>
        <a:p>
          <a:endParaRPr lang="en-US"/>
        </a:p>
      </dgm:t>
    </dgm:pt>
    <dgm:pt modelId="{16F38651-2A79-44DA-991F-84ED8EDDA5BC}" type="sibTrans" cxnId="{C5289F50-D76A-4FF2-9BD6-9298400110FB}">
      <dgm:prSet/>
      <dgm:spPr/>
      <dgm:t>
        <a:bodyPr/>
        <a:lstStyle/>
        <a:p>
          <a:endParaRPr lang="en-US"/>
        </a:p>
      </dgm:t>
    </dgm:pt>
    <dgm:pt modelId="{9170BF73-EDF8-405D-B8E6-3E317245201D}">
      <dgm:prSet phldrT="[Text]"/>
      <dgm:spPr>
        <a:solidFill>
          <a:srgbClr val="3698D3"/>
        </a:solidFill>
      </dgm:spPr>
      <dgm:t>
        <a:bodyPr/>
        <a:lstStyle/>
        <a:p>
          <a:r>
            <a:rPr lang="en-US" dirty="0" smtClean="0"/>
            <a:t>Study each vertical</a:t>
          </a:r>
          <a:endParaRPr lang="en-US" dirty="0"/>
        </a:p>
      </dgm:t>
    </dgm:pt>
    <dgm:pt modelId="{4D672BCA-8332-4812-A7C0-EB48D88BDF6A}" type="parTrans" cxnId="{50209FFB-ADB3-49E8-AA8A-66939F7C61ED}">
      <dgm:prSet/>
      <dgm:spPr/>
      <dgm:t>
        <a:bodyPr/>
        <a:lstStyle/>
        <a:p>
          <a:endParaRPr lang="en-US"/>
        </a:p>
      </dgm:t>
    </dgm:pt>
    <dgm:pt modelId="{91118E47-6D8A-4BEE-B670-5A9BF34F0CC1}" type="sibTrans" cxnId="{50209FFB-ADB3-49E8-AA8A-66939F7C61ED}">
      <dgm:prSet/>
      <dgm:spPr/>
      <dgm:t>
        <a:bodyPr/>
        <a:lstStyle/>
        <a:p>
          <a:endParaRPr lang="en-US"/>
        </a:p>
      </dgm:t>
    </dgm:pt>
    <dgm:pt modelId="{FB3DDC7C-4242-48E9-8D18-F22C61C59259}">
      <dgm:prSet phldrT="[Text]" custT="1"/>
      <dgm:spPr/>
      <dgm:t>
        <a:bodyPr/>
        <a:lstStyle/>
        <a:p>
          <a:r>
            <a:rPr lang="en-US" sz="1800" dirty="0" smtClean="0"/>
            <a:t>Which is the easiest to close?</a:t>
          </a:r>
          <a:endParaRPr lang="en-US" sz="1800" dirty="0"/>
        </a:p>
      </dgm:t>
    </dgm:pt>
    <dgm:pt modelId="{78F4DD8D-D887-41F3-95E0-38F2C45FFD3F}" type="parTrans" cxnId="{6EB435D2-0B09-4871-BD1D-3F6344667151}">
      <dgm:prSet/>
      <dgm:spPr/>
      <dgm:t>
        <a:bodyPr/>
        <a:lstStyle/>
        <a:p>
          <a:endParaRPr lang="en-US"/>
        </a:p>
      </dgm:t>
    </dgm:pt>
    <dgm:pt modelId="{2DFC74D5-FF20-41E9-B0D1-C8DABD009DAA}" type="sibTrans" cxnId="{6EB435D2-0B09-4871-BD1D-3F6344667151}">
      <dgm:prSet/>
      <dgm:spPr/>
      <dgm:t>
        <a:bodyPr/>
        <a:lstStyle/>
        <a:p>
          <a:endParaRPr lang="en-US"/>
        </a:p>
      </dgm:t>
    </dgm:pt>
    <dgm:pt modelId="{AACA3552-2D30-4FBB-BC0F-16B9751E33F3}">
      <dgm:prSet phldrT="[Text]" custT="1"/>
      <dgm:spPr/>
      <dgm:t>
        <a:bodyPr/>
        <a:lstStyle/>
        <a:p>
          <a:r>
            <a:rPr lang="en-US" sz="1800" dirty="0" smtClean="0"/>
            <a:t>Which is the easiest to service?</a:t>
          </a:r>
          <a:endParaRPr lang="en-US" sz="1800" dirty="0"/>
        </a:p>
      </dgm:t>
    </dgm:pt>
    <dgm:pt modelId="{017DF495-CA42-4ADC-B07D-B516469A2FE6}" type="parTrans" cxnId="{E0EF0641-80CB-4F1B-8A09-9678A339D691}">
      <dgm:prSet/>
      <dgm:spPr/>
      <dgm:t>
        <a:bodyPr/>
        <a:lstStyle/>
        <a:p>
          <a:endParaRPr lang="en-US"/>
        </a:p>
      </dgm:t>
    </dgm:pt>
    <dgm:pt modelId="{22D5572F-7B69-4A16-8DEF-7D4E81792AA3}" type="sibTrans" cxnId="{E0EF0641-80CB-4F1B-8A09-9678A339D691}">
      <dgm:prSet/>
      <dgm:spPr/>
      <dgm:t>
        <a:bodyPr/>
        <a:lstStyle/>
        <a:p>
          <a:endParaRPr lang="en-US"/>
        </a:p>
      </dgm:t>
    </dgm:pt>
    <dgm:pt modelId="{FAF16148-7AF2-4835-8431-D4F5DA2B57BD}">
      <dgm:prSet phldrT="[Text]" custT="1"/>
      <dgm:spPr/>
      <dgm:t>
        <a:bodyPr/>
        <a:lstStyle/>
        <a:p>
          <a:r>
            <a:rPr lang="en-US" sz="1800" dirty="0" smtClean="0"/>
            <a:t>Who are most satisfied customers?</a:t>
          </a:r>
          <a:endParaRPr lang="en-US" sz="1800" dirty="0"/>
        </a:p>
      </dgm:t>
    </dgm:pt>
    <dgm:pt modelId="{0598A5BF-A6B5-4738-BAEA-EC6BB39DB6DA}" type="parTrans" cxnId="{7DE5579A-2739-487C-9D76-59D59D00494F}">
      <dgm:prSet/>
      <dgm:spPr/>
      <dgm:t>
        <a:bodyPr/>
        <a:lstStyle/>
        <a:p>
          <a:endParaRPr lang="en-US"/>
        </a:p>
      </dgm:t>
    </dgm:pt>
    <dgm:pt modelId="{7D161CCF-11FF-4249-809E-E80D1AB9F5FD}" type="sibTrans" cxnId="{7DE5579A-2739-487C-9D76-59D59D00494F}">
      <dgm:prSet/>
      <dgm:spPr/>
      <dgm:t>
        <a:bodyPr/>
        <a:lstStyle/>
        <a:p>
          <a:endParaRPr lang="en-US"/>
        </a:p>
      </dgm:t>
    </dgm:pt>
    <dgm:pt modelId="{B60B37AA-CF99-4559-AC19-FA68075B5B62}">
      <dgm:prSet phldrT="[Text]" custT="1"/>
      <dgm:spPr/>
      <dgm:t>
        <a:bodyPr/>
        <a:lstStyle/>
        <a:p>
          <a:r>
            <a:rPr lang="en-US" sz="1800" smtClean="0"/>
            <a:t>What is the market size of each of them?</a:t>
          </a:r>
          <a:endParaRPr lang="en-US" sz="1800" dirty="0"/>
        </a:p>
      </dgm:t>
    </dgm:pt>
    <dgm:pt modelId="{45130C3E-D57D-4A23-B58A-4D691276C7A3}" type="parTrans" cxnId="{253B8A27-1F95-4AD8-A356-CC6B82234673}">
      <dgm:prSet/>
      <dgm:spPr/>
      <dgm:t>
        <a:bodyPr/>
        <a:lstStyle/>
        <a:p>
          <a:endParaRPr lang="en-US"/>
        </a:p>
      </dgm:t>
    </dgm:pt>
    <dgm:pt modelId="{71F97EAC-5FA1-4920-B0E9-020831F8922C}" type="sibTrans" cxnId="{253B8A27-1F95-4AD8-A356-CC6B82234673}">
      <dgm:prSet/>
      <dgm:spPr/>
      <dgm:t>
        <a:bodyPr/>
        <a:lstStyle/>
        <a:p>
          <a:endParaRPr lang="en-US"/>
        </a:p>
      </dgm:t>
    </dgm:pt>
    <dgm:pt modelId="{6859551E-E8EA-4BA5-BF3F-480541A22EDA}">
      <dgm:prSet phldrT="[Text]"/>
      <dgm:spPr>
        <a:solidFill>
          <a:srgbClr val="3698D3"/>
        </a:solidFill>
      </dgm:spPr>
      <dgm:t>
        <a:bodyPr/>
        <a:lstStyle/>
        <a:p>
          <a:r>
            <a:rPr lang="en-US" dirty="0" smtClean="0"/>
            <a:t>What’s your USP that separates you from your competitors?</a:t>
          </a:r>
          <a:endParaRPr lang="en-US" dirty="0"/>
        </a:p>
      </dgm:t>
    </dgm:pt>
    <dgm:pt modelId="{5EFA4D21-0EBF-4A63-BE4F-45FA7E72B812}" type="parTrans" cxnId="{D0849ED6-24D4-490E-83C0-CF1591BA2DD1}">
      <dgm:prSet/>
      <dgm:spPr/>
      <dgm:t>
        <a:bodyPr/>
        <a:lstStyle/>
        <a:p>
          <a:endParaRPr lang="en-US"/>
        </a:p>
      </dgm:t>
    </dgm:pt>
    <dgm:pt modelId="{EE847E36-3000-422D-8F1C-3CDB75B3F7CC}" type="sibTrans" cxnId="{D0849ED6-24D4-490E-83C0-CF1591BA2DD1}">
      <dgm:prSet/>
      <dgm:spPr/>
      <dgm:t>
        <a:bodyPr/>
        <a:lstStyle/>
        <a:p>
          <a:endParaRPr lang="en-US"/>
        </a:p>
      </dgm:t>
    </dgm:pt>
    <dgm:pt modelId="{726311F7-0143-45DC-8E8F-136CC5A94A31}">
      <dgm:prSet phldrT="[Text]" custT="1"/>
      <dgm:spPr/>
      <dgm:t>
        <a:bodyPr/>
        <a:lstStyle/>
        <a:p>
          <a:r>
            <a:rPr lang="en-US" sz="1800" dirty="0" smtClean="0"/>
            <a:t>What won you those deals?</a:t>
          </a:r>
          <a:endParaRPr lang="en-US" sz="1800" dirty="0"/>
        </a:p>
      </dgm:t>
    </dgm:pt>
    <dgm:pt modelId="{367C5420-A444-4422-A894-CF504863A252}" type="parTrans" cxnId="{8A01B399-2988-469C-AFB1-A05D9314FADA}">
      <dgm:prSet/>
      <dgm:spPr/>
      <dgm:t>
        <a:bodyPr/>
        <a:lstStyle/>
        <a:p>
          <a:endParaRPr lang="en-US"/>
        </a:p>
      </dgm:t>
    </dgm:pt>
    <dgm:pt modelId="{87EB5C4A-42E7-4315-93CE-5D5C6B5C5BC9}" type="sibTrans" cxnId="{8A01B399-2988-469C-AFB1-A05D9314FADA}">
      <dgm:prSet/>
      <dgm:spPr/>
      <dgm:t>
        <a:bodyPr/>
        <a:lstStyle/>
        <a:p>
          <a:endParaRPr lang="en-US"/>
        </a:p>
      </dgm:t>
    </dgm:pt>
    <dgm:pt modelId="{CB9F43A0-DCE6-4AB2-8E2E-69B1EA557378}">
      <dgm:prSet phldrT="[Text]" custT="1"/>
      <dgm:spPr/>
      <dgm:t>
        <a:bodyPr/>
        <a:lstStyle/>
        <a:p>
          <a:r>
            <a:rPr lang="en-US" sz="1800" dirty="0" smtClean="0"/>
            <a:t>What are you best at?</a:t>
          </a:r>
          <a:endParaRPr lang="en-US" sz="1800" dirty="0"/>
        </a:p>
      </dgm:t>
    </dgm:pt>
    <dgm:pt modelId="{C4A5557F-506B-4B0A-91A1-3DB615D2D979}" type="parTrans" cxnId="{E5FB3B4D-0613-4FB9-957F-CF2C24A9A699}">
      <dgm:prSet/>
      <dgm:spPr/>
      <dgm:t>
        <a:bodyPr/>
        <a:lstStyle/>
        <a:p>
          <a:endParaRPr lang="en-US"/>
        </a:p>
      </dgm:t>
    </dgm:pt>
    <dgm:pt modelId="{18239CBF-58DB-4D6A-AAB2-04114A69022A}" type="sibTrans" cxnId="{E5FB3B4D-0613-4FB9-957F-CF2C24A9A699}">
      <dgm:prSet/>
      <dgm:spPr/>
      <dgm:t>
        <a:bodyPr/>
        <a:lstStyle/>
        <a:p>
          <a:endParaRPr lang="en-US"/>
        </a:p>
      </dgm:t>
    </dgm:pt>
    <dgm:pt modelId="{617A8A72-ADEF-44D6-A0D9-201B90F4174D}">
      <dgm:prSet phldrT="[Text]" custT="1"/>
      <dgm:spPr/>
      <dgm:t>
        <a:bodyPr/>
        <a:lstStyle/>
        <a:p>
          <a:r>
            <a:rPr lang="en-US" sz="1800" dirty="0" smtClean="0"/>
            <a:t>Was it your vertical expertise or relationships?</a:t>
          </a:r>
          <a:endParaRPr lang="en-US" sz="1800" dirty="0"/>
        </a:p>
      </dgm:t>
    </dgm:pt>
    <dgm:pt modelId="{9EE69CED-7923-4753-99D2-A5A2A25DF970}" type="parTrans" cxnId="{EC705955-BB4C-4286-88AE-C20C49A3F39F}">
      <dgm:prSet/>
      <dgm:spPr/>
      <dgm:t>
        <a:bodyPr/>
        <a:lstStyle/>
        <a:p>
          <a:endParaRPr lang="en-US"/>
        </a:p>
      </dgm:t>
    </dgm:pt>
    <dgm:pt modelId="{5C783118-265C-436D-BD1E-8BC5C4FA6D97}" type="sibTrans" cxnId="{EC705955-BB4C-4286-88AE-C20C49A3F39F}">
      <dgm:prSet/>
      <dgm:spPr/>
      <dgm:t>
        <a:bodyPr/>
        <a:lstStyle/>
        <a:p>
          <a:endParaRPr lang="en-US"/>
        </a:p>
      </dgm:t>
    </dgm:pt>
    <dgm:pt modelId="{5634D623-9B71-467E-B598-DC72EC3F473D}" type="pres">
      <dgm:prSet presAssocID="{D5551F1C-5A17-496A-97D6-A257BE9B2A79}" presName="Name0" presStyleCnt="0">
        <dgm:presLayoutVars>
          <dgm:dir/>
          <dgm:animLvl val="lvl"/>
          <dgm:resizeHandles val="exact"/>
        </dgm:presLayoutVars>
      </dgm:prSet>
      <dgm:spPr/>
      <dgm:t>
        <a:bodyPr/>
        <a:lstStyle/>
        <a:p>
          <a:endParaRPr lang="en-US"/>
        </a:p>
      </dgm:t>
    </dgm:pt>
    <dgm:pt modelId="{6A2886D7-F717-4285-93FB-9C51C4BE2CAB}" type="pres">
      <dgm:prSet presAssocID="{61B44D64-E7B4-48A7-81B3-A932221D00E7}" presName="composite" presStyleCnt="0"/>
      <dgm:spPr/>
    </dgm:pt>
    <dgm:pt modelId="{6C13234D-79D0-4B9A-9FAF-CB3B93C8E073}" type="pres">
      <dgm:prSet presAssocID="{61B44D64-E7B4-48A7-81B3-A932221D00E7}" presName="parTx" presStyleLbl="node1" presStyleIdx="0" presStyleCnt="4">
        <dgm:presLayoutVars>
          <dgm:chMax val="0"/>
          <dgm:chPref val="0"/>
          <dgm:bulletEnabled val="1"/>
        </dgm:presLayoutVars>
      </dgm:prSet>
      <dgm:spPr/>
      <dgm:t>
        <a:bodyPr/>
        <a:lstStyle/>
        <a:p>
          <a:endParaRPr lang="en-US"/>
        </a:p>
      </dgm:t>
    </dgm:pt>
    <dgm:pt modelId="{916A97C7-03E3-4FC6-B03E-CA91A23FBCC2}" type="pres">
      <dgm:prSet presAssocID="{61B44D64-E7B4-48A7-81B3-A932221D00E7}" presName="desTx" presStyleLbl="revTx" presStyleIdx="0" presStyleCnt="3">
        <dgm:presLayoutVars>
          <dgm:bulletEnabled val="1"/>
        </dgm:presLayoutVars>
      </dgm:prSet>
      <dgm:spPr/>
      <dgm:t>
        <a:bodyPr/>
        <a:lstStyle/>
        <a:p>
          <a:endParaRPr lang="en-US"/>
        </a:p>
      </dgm:t>
    </dgm:pt>
    <dgm:pt modelId="{3EA3F4C2-16E2-47D7-ADE1-C8951F43AF64}" type="pres">
      <dgm:prSet presAssocID="{9876A607-6CD5-4921-99C2-A959064545B1}" presName="space" presStyleCnt="0"/>
      <dgm:spPr/>
    </dgm:pt>
    <dgm:pt modelId="{758317C6-8496-42DC-B4DA-0763C1F81BC9}" type="pres">
      <dgm:prSet presAssocID="{F41E98DA-1130-4F69-AD39-C9AF8D1AB33C}" presName="composite" presStyleCnt="0"/>
      <dgm:spPr/>
    </dgm:pt>
    <dgm:pt modelId="{B958F3A6-10A2-42F2-A13E-70A33D0EBDB8}" type="pres">
      <dgm:prSet presAssocID="{F41E98DA-1130-4F69-AD39-C9AF8D1AB33C}" presName="parTx" presStyleLbl="node1" presStyleIdx="1" presStyleCnt="4">
        <dgm:presLayoutVars>
          <dgm:chMax val="0"/>
          <dgm:chPref val="0"/>
          <dgm:bulletEnabled val="1"/>
        </dgm:presLayoutVars>
      </dgm:prSet>
      <dgm:spPr/>
      <dgm:t>
        <a:bodyPr/>
        <a:lstStyle/>
        <a:p>
          <a:endParaRPr lang="en-US"/>
        </a:p>
      </dgm:t>
    </dgm:pt>
    <dgm:pt modelId="{DAEABC82-E214-4478-ABEF-D161728F5C40}" type="pres">
      <dgm:prSet presAssocID="{F41E98DA-1130-4F69-AD39-C9AF8D1AB33C}" presName="desTx" presStyleLbl="revTx" presStyleIdx="0" presStyleCnt="3">
        <dgm:presLayoutVars>
          <dgm:bulletEnabled val="1"/>
        </dgm:presLayoutVars>
      </dgm:prSet>
      <dgm:spPr/>
    </dgm:pt>
    <dgm:pt modelId="{E2F297AC-7939-4CD2-9BDB-EDFD644EF1CE}" type="pres">
      <dgm:prSet presAssocID="{DC91075A-166D-4B40-BDEA-6C0994387557}" presName="space" presStyleCnt="0"/>
      <dgm:spPr/>
    </dgm:pt>
    <dgm:pt modelId="{23947D85-0777-4AB0-A54C-7822A786D3DF}" type="pres">
      <dgm:prSet presAssocID="{9170BF73-EDF8-405D-B8E6-3E317245201D}" presName="composite" presStyleCnt="0"/>
      <dgm:spPr/>
    </dgm:pt>
    <dgm:pt modelId="{AE882C44-05A8-4D0B-922F-B040AF7D0748}" type="pres">
      <dgm:prSet presAssocID="{9170BF73-EDF8-405D-B8E6-3E317245201D}" presName="parTx" presStyleLbl="node1" presStyleIdx="2" presStyleCnt="4">
        <dgm:presLayoutVars>
          <dgm:chMax val="0"/>
          <dgm:chPref val="0"/>
          <dgm:bulletEnabled val="1"/>
        </dgm:presLayoutVars>
      </dgm:prSet>
      <dgm:spPr/>
      <dgm:t>
        <a:bodyPr/>
        <a:lstStyle/>
        <a:p>
          <a:endParaRPr lang="en-US"/>
        </a:p>
      </dgm:t>
    </dgm:pt>
    <dgm:pt modelId="{37112D6D-43F1-43A3-B6A1-C7BD7D832676}" type="pres">
      <dgm:prSet presAssocID="{9170BF73-EDF8-405D-B8E6-3E317245201D}" presName="desTx" presStyleLbl="revTx" presStyleIdx="1" presStyleCnt="3">
        <dgm:presLayoutVars>
          <dgm:bulletEnabled val="1"/>
        </dgm:presLayoutVars>
      </dgm:prSet>
      <dgm:spPr/>
      <dgm:t>
        <a:bodyPr/>
        <a:lstStyle/>
        <a:p>
          <a:endParaRPr lang="en-US"/>
        </a:p>
      </dgm:t>
    </dgm:pt>
    <dgm:pt modelId="{D6C65EDE-439C-4449-96B0-6DA653F9606F}" type="pres">
      <dgm:prSet presAssocID="{91118E47-6D8A-4BEE-B670-5A9BF34F0CC1}" presName="space" presStyleCnt="0"/>
      <dgm:spPr/>
    </dgm:pt>
    <dgm:pt modelId="{4ADCCE3F-411C-4966-B93C-14F745CFB7F6}" type="pres">
      <dgm:prSet presAssocID="{6859551E-E8EA-4BA5-BF3F-480541A22EDA}" presName="composite" presStyleCnt="0"/>
      <dgm:spPr/>
    </dgm:pt>
    <dgm:pt modelId="{3EF6980E-CFA3-416B-8BC6-B0E147AE0CB5}" type="pres">
      <dgm:prSet presAssocID="{6859551E-E8EA-4BA5-BF3F-480541A22EDA}" presName="parTx" presStyleLbl="node1" presStyleIdx="3" presStyleCnt="4">
        <dgm:presLayoutVars>
          <dgm:chMax val="0"/>
          <dgm:chPref val="0"/>
          <dgm:bulletEnabled val="1"/>
        </dgm:presLayoutVars>
      </dgm:prSet>
      <dgm:spPr/>
      <dgm:t>
        <a:bodyPr/>
        <a:lstStyle/>
        <a:p>
          <a:endParaRPr lang="en-US"/>
        </a:p>
      </dgm:t>
    </dgm:pt>
    <dgm:pt modelId="{AA5CC5AE-E70D-463F-91D2-910F85486041}" type="pres">
      <dgm:prSet presAssocID="{6859551E-E8EA-4BA5-BF3F-480541A22EDA}" presName="desTx" presStyleLbl="revTx" presStyleIdx="2" presStyleCnt="3">
        <dgm:presLayoutVars>
          <dgm:bulletEnabled val="1"/>
        </dgm:presLayoutVars>
      </dgm:prSet>
      <dgm:spPr/>
      <dgm:t>
        <a:bodyPr/>
        <a:lstStyle/>
        <a:p>
          <a:endParaRPr lang="en-US"/>
        </a:p>
      </dgm:t>
    </dgm:pt>
  </dgm:ptLst>
  <dgm:cxnLst>
    <dgm:cxn modelId="{715D7E21-0A40-4CF8-9CF7-1B852ED615E3}" type="presOf" srcId="{726311F7-0143-45DC-8E8F-136CC5A94A31}" destId="{AA5CC5AE-E70D-463F-91D2-910F85486041}" srcOrd="0" destOrd="0" presId="urn:microsoft.com/office/officeart/2005/8/layout/chevron1"/>
    <dgm:cxn modelId="{46F1AD3F-4056-456E-9ECF-4BE1E81EA996}" srcId="{61B44D64-E7B4-48A7-81B3-A932221D00E7}" destId="{058AADA4-5875-423E-87FD-AB266B9FF199}" srcOrd="3" destOrd="0" parTransId="{9CE1F4B1-633A-452A-B2E1-1FA81BADBD64}" sibTransId="{E14901E8-5C80-4C03-AE0F-95C80074B459}"/>
    <dgm:cxn modelId="{C5289F50-D76A-4FF2-9BD6-9298400110FB}" srcId="{61B44D64-E7B4-48A7-81B3-A932221D00E7}" destId="{25B3B7A6-A243-49E3-95FB-2293E4337C00}" srcOrd="6" destOrd="0" parTransId="{A7F43037-C37A-45A2-A7FF-C94D5363813F}" sibTransId="{16F38651-2A79-44DA-991F-84ED8EDDA5BC}"/>
    <dgm:cxn modelId="{D0849ED6-24D4-490E-83C0-CF1591BA2DD1}" srcId="{D5551F1C-5A17-496A-97D6-A257BE9B2A79}" destId="{6859551E-E8EA-4BA5-BF3F-480541A22EDA}" srcOrd="3" destOrd="0" parTransId="{5EFA4D21-0EBF-4A63-BE4F-45FA7E72B812}" sibTransId="{EE847E36-3000-422D-8F1C-3CDB75B3F7CC}"/>
    <dgm:cxn modelId="{98AB1932-EFDA-4D76-9F9B-76C419FBB6A2}" type="presOf" srcId="{FAF16148-7AF2-4835-8431-D4F5DA2B57BD}" destId="{37112D6D-43F1-43A3-B6A1-C7BD7D832676}" srcOrd="0" destOrd="4" presId="urn:microsoft.com/office/officeart/2005/8/layout/chevron1"/>
    <dgm:cxn modelId="{13961CB1-5FF6-4ED6-8B5E-F0CBC36FC05F}" type="presOf" srcId="{1BDD76A3-8B66-4496-9B92-1FB0ADB11002}" destId="{916A97C7-03E3-4FC6-B03E-CA91A23FBCC2}" srcOrd="0" destOrd="1" presId="urn:microsoft.com/office/officeart/2005/8/layout/chevron1"/>
    <dgm:cxn modelId="{EE5972DB-A0C8-4838-AF55-8B6A9ED10316}" type="presOf" srcId="{F41E98DA-1130-4F69-AD39-C9AF8D1AB33C}" destId="{B958F3A6-10A2-42F2-A13E-70A33D0EBDB8}" srcOrd="0" destOrd="0" presId="urn:microsoft.com/office/officeart/2005/8/layout/chevron1"/>
    <dgm:cxn modelId="{072127B9-79F8-4FA9-80D9-9A09729E0624}" type="presOf" srcId="{E48228EB-D15C-4980-98EA-6C615A050936}" destId="{916A97C7-03E3-4FC6-B03E-CA91A23FBCC2}" srcOrd="0" destOrd="0" presId="urn:microsoft.com/office/officeart/2005/8/layout/chevron1"/>
    <dgm:cxn modelId="{8A01B399-2988-469C-AFB1-A05D9314FADA}" srcId="{6859551E-E8EA-4BA5-BF3F-480541A22EDA}" destId="{726311F7-0143-45DC-8E8F-136CC5A94A31}" srcOrd="0" destOrd="0" parTransId="{367C5420-A444-4422-A894-CF504863A252}" sibTransId="{87EB5C4A-42E7-4315-93CE-5D5C6B5C5BC9}"/>
    <dgm:cxn modelId="{B877FDCB-EBA4-4E26-91AD-7628742AB76A}" type="presOf" srcId="{9170BF73-EDF8-405D-B8E6-3E317245201D}" destId="{AE882C44-05A8-4D0B-922F-B040AF7D0748}" srcOrd="0" destOrd="0" presId="urn:microsoft.com/office/officeart/2005/8/layout/chevron1"/>
    <dgm:cxn modelId="{E01A47EE-ECAF-4204-90B6-E55A24B71F00}" type="presOf" srcId="{61B44D64-E7B4-48A7-81B3-A932221D00E7}" destId="{6C13234D-79D0-4B9A-9FAF-CB3B93C8E073}" srcOrd="0" destOrd="0" presId="urn:microsoft.com/office/officeart/2005/8/layout/chevron1"/>
    <dgm:cxn modelId="{6491337F-71C8-4A54-9196-639AB3EC1F19}" type="presOf" srcId="{882E8AE9-DFF3-431A-BF15-19AB55B22BF0}" destId="{37112D6D-43F1-43A3-B6A1-C7BD7D832676}" srcOrd="0" destOrd="1" presId="urn:microsoft.com/office/officeart/2005/8/layout/chevron1"/>
    <dgm:cxn modelId="{E5FB3B4D-0613-4FB9-957F-CF2C24A9A699}" srcId="{6859551E-E8EA-4BA5-BF3F-480541A22EDA}" destId="{CB9F43A0-DCE6-4AB2-8E2E-69B1EA557378}" srcOrd="2" destOrd="0" parTransId="{C4A5557F-506B-4B0A-91A1-3DB615D2D979}" sibTransId="{18239CBF-58DB-4D6A-AAB2-04114A69022A}"/>
    <dgm:cxn modelId="{0442B774-C9B9-4DFA-901C-FF3AFF365DB1}" srcId="{61B44D64-E7B4-48A7-81B3-A932221D00E7}" destId="{8670A532-922E-4DF6-8B95-3CB6DC1F2155}" srcOrd="2" destOrd="0" parTransId="{F27FFF5E-3D83-4946-A0F5-1DAA2E37F362}" sibTransId="{011A2403-0EC3-481E-9F3D-C46329EDF137}"/>
    <dgm:cxn modelId="{6EB435D2-0B09-4871-BD1D-3F6344667151}" srcId="{9170BF73-EDF8-405D-B8E6-3E317245201D}" destId="{FB3DDC7C-4242-48E9-8D18-F22C61C59259}" srcOrd="2" destOrd="0" parTransId="{78F4DD8D-D887-41F3-95E0-38F2C45FFD3F}" sibTransId="{2DFC74D5-FF20-41E9-B0D1-C8DABD009DAA}"/>
    <dgm:cxn modelId="{50209FFB-ADB3-49E8-AA8A-66939F7C61ED}" srcId="{D5551F1C-5A17-496A-97D6-A257BE9B2A79}" destId="{9170BF73-EDF8-405D-B8E6-3E317245201D}" srcOrd="2" destOrd="0" parTransId="{4D672BCA-8332-4812-A7C0-EB48D88BDF6A}" sibTransId="{91118E47-6D8A-4BEE-B670-5A9BF34F0CC1}"/>
    <dgm:cxn modelId="{9460823C-A61E-4806-8DD1-08E96B943B71}" srcId="{61B44D64-E7B4-48A7-81B3-A932221D00E7}" destId="{E48228EB-D15C-4980-98EA-6C615A050936}" srcOrd="0" destOrd="0" parTransId="{FBA36CB4-1BF9-4A89-916F-3C9ADD9486FD}" sibTransId="{E4C87E80-1E03-42C4-8716-9EC7340D9D76}"/>
    <dgm:cxn modelId="{716058CD-109F-4175-88C8-815118D379B7}" srcId="{61B44D64-E7B4-48A7-81B3-A932221D00E7}" destId="{BEFB05A5-D18C-4E82-B1ED-F6EFFDE03D8E}" srcOrd="4" destOrd="0" parTransId="{40A75970-F4E4-4E5D-9B5F-ACE0A02242A4}" sibTransId="{4402B7E7-3C72-44A8-A272-8AEE52D5A771}"/>
    <dgm:cxn modelId="{84AD1531-5FFF-424B-A34B-D358041EF701}" srcId="{61B44D64-E7B4-48A7-81B3-A932221D00E7}" destId="{C839DF80-16C1-430D-992D-D2415490AFB5}" srcOrd="5" destOrd="0" parTransId="{1CC13619-6B04-4FD6-BB79-18BFCC7B4EE5}" sibTransId="{5F596370-A63F-48F1-91AA-CD6FAC63A6D6}"/>
    <dgm:cxn modelId="{60F1B48A-F2A8-486C-B705-6BC00CC4A515}" type="presOf" srcId="{FB3DDC7C-4242-48E9-8D18-F22C61C59259}" destId="{37112D6D-43F1-43A3-B6A1-C7BD7D832676}" srcOrd="0" destOrd="2" presId="urn:microsoft.com/office/officeart/2005/8/layout/chevron1"/>
    <dgm:cxn modelId="{CB07C00E-7023-4F50-BEA9-6D2AB3561537}" type="presOf" srcId="{617A8A72-ADEF-44D6-A0D9-201B90F4174D}" destId="{AA5CC5AE-E70D-463F-91D2-910F85486041}" srcOrd="0" destOrd="1" presId="urn:microsoft.com/office/officeart/2005/8/layout/chevron1"/>
    <dgm:cxn modelId="{EC705955-BB4C-4286-88AE-C20C49A3F39F}" srcId="{6859551E-E8EA-4BA5-BF3F-480541A22EDA}" destId="{617A8A72-ADEF-44D6-A0D9-201B90F4174D}" srcOrd="1" destOrd="0" parTransId="{9EE69CED-7923-4753-99D2-A5A2A25DF970}" sibTransId="{5C783118-265C-436D-BD1E-8BC5C4FA6D97}"/>
    <dgm:cxn modelId="{9F30E971-E715-4798-8ACB-940A5FC6249B}" srcId="{61B44D64-E7B4-48A7-81B3-A932221D00E7}" destId="{1BDD76A3-8B66-4496-9B92-1FB0ADB11002}" srcOrd="1" destOrd="0" parTransId="{6C128A5E-5A3A-4BF5-B977-D2510FEBB3C9}" sibTransId="{F630B154-D32F-4A6A-8DA8-BA7B4D5DBBED}"/>
    <dgm:cxn modelId="{25F39F82-B188-48A4-87A1-6A76E798ED6B}" srcId="{D5551F1C-5A17-496A-97D6-A257BE9B2A79}" destId="{61B44D64-E7B4-48A7-81B3-A932221D00E7}" srcOrd="0" destOrd="0" parTransId="{EBE7A09B-1998-47B0-8E08-01DBBA5511A4}" sibTransId="{9876A607-6CD5-4921-99C2-A959064545B1}"/>
    <dgm:cxn modelId="{82205FFC-0C46-4D0C-942F-308C5BD4C3EC}" type="presOf" srcId="{6859551E-E8EA-4BA5-BF3F-480541A22EDA}" destId="{3EF6980E-CFA3-416B-8BC6-B0E147AE0CB5}" srcOrd="0" destOrd="0" presId="urn:microsoft.com/office/officeart/2005/8/layout/chevron1"/>
    <dgm:cxn modelId="{E0EF0641-80CB-4F1B-8A09-9678A339D691}" srcId="{9170BF73-EDF8-405D-B8E6-3E317245201D}" destId="{AACA3552-2D30-4FBB-BC0F-16B9751E33F3}" srcOrd="3" destOrd="0" parTransId="{017DF495-CA42-4ADC-B07D-B516469A2FE6}" sibTransId="{22D5572F-7B69-4A16-8DEF-7D4E81792AA3}"/>
    <dgm:cxn modelId="{94FB8A27-D535-4571-BDAD-7780103783BB}" type="presOf" srcId="{25B3B7A6-A243-49E3-95FB-2293E4337C00}" destId="{916A97C7-03E3-4FC6-B03E-CA91A23FBCC2}" srcOrd="0" destOrd="6" presId="urn:microsoft.com/office/officeart/2005/8/layout/chevron1"/>
    <dgm:cxn modelId="{7DE5579A-2739-487C-9D76-59D59D00494F}" srcId="{9170BF73-EDF8-405D-B8E6-3E317245201D}" destId="{FAF16148-7AF2-4835-8431-D4F5DA2B57BD}" srcOrd="4" destOrd="0" parTransId="{0598A5BF-A6B5-4738-BAEA-EC6BB39DB6DA}" sibTransId="{7D161CCF-11FF-4249-809E-E80D1AB9F5FD}"/>
    <dgm:cxn modelId="{0AECDD3B-DAA2-4272-8F44-13743986F9FE}" type="presOf" srcId="{AACA3552-2D30-4FBB-BC0F-16B9751E33F3}" destId="{37112D6D-43F1-43A3-B6A1-C7BD7D832676}" srcOrd="0" destOrd="3" presId="urn:microsoft.com/office/officeart/2005/8/layout/chevron1"/>
    <dgm:cxn modelId="{253B8A27-1F95-4AD8-A356-CC6B82234673}" srcId="{9170BF73-EDF8-405D-B8E6-3E317245201D}" destId="{B60B37AA-CF99-4559-AC19-FA68075B5B62}" srcOrd="0" destOrd="0" parTransId="{45130C3E-D57D-4A23-B58A-4D691276C7A3}" sibTransId="{71F97EAC-5FA1-4920-B0E9-020831F8922C}"/>
    <dgm:cxn modelId="{B5D1B7EC-51E0-4A49-B565-B55B7F8667BC}" type="presOf" srcId="{8670A532-922E-4DF6-8B95-3CB6DC1F2155}" destId="{916A97C7-03E3-4FC6-B03E-CA91A23FBCC2}" srcOrd="0" destOrd="2" presId="urn:microsoft.com/office/officeart/2005/8/layout/chevron1"/>
    <dgm:cxn modelId="{70E82054-E538-4C6D-B2B4-CE67541D7959}" type="presOf" srcId="{CB9F43A0-DCE6-4AB2-8E2E-69B1EA557378}" destId="{AA5CC5AE-E70D-463F-91D2-910F85486041}" srcOrd="0" destOrd="2" presId="urn:microsoft.com/office/officeart/2005/8/layout/chevron1"/>
    <dgm:cxn modelId="{9FB66317-3E17-4592-AB51-402B3A9FE22F}" srcId="{9170BF73-EDF8-405D-B8E6-3E317245201D}" destId="{882E8AE9-DFF3-431A-BF15-19AB55B22BF0}" srcOrd="1" destOrd="0" parTransId="{7DED36D6-C9D7-4F80-941F-7FE4019CDE4B}" sibTransId="{0364B6C0-E8B7-4042-9F22-3DC2C5B5CFAD}"/>
    <dgm:cxn modelId="{E0AB3B42-A827-4F4E-8C47-59CA568C64DF}" type="presOf" srcId="{BEFB05A5-D18C-4E82-B1ED-F6EFFDE03D8E}" destId="{916A97C7-03E3-4FC6-B03E-CA91A23FBCC2}" srcOrd="0" destOrd="4" presId="urn:microsoft.com/office/officeart/2005/8/layout/chevron1"/>
    <dgm:cxn modelId="{9C3A8683-8378-4D08-B68A-02E7AD935E1C}" type="presOf" srcId="{C839DF80-16C1-430D-992D-D2415490AFB5}" destId="{916A97C7-03E3-4FC6-B03E-CA91A23FBCC2}" srcOrd="0" destOrd="5" presId="urn:microsoft.com/office/officeart/2005/8/layout/chevron1"/>
    <dgm:cxn modelId="{9FC2BDA8-5455-4ECA-A2DB-0BFA220A7A3F}" type="presOf" srcId="{B60B37AA-CF99-4559-AC19-FA68075B5B62}" destId="{37112D6D-43F1-43A3-B6A1-C7BD7D832676}" srcOrd="0" destOrd="0" presId="urn:microsoft.com/office/officeart/2005/8/layout/chevron1"/>
    <dgm:cxn modelId="{593C944A-1188-4EC8-81D7-C0F795BDEDC3}" type="presOf" srcId="{058AADA4-5875-423E-87FD-AB266B9FF199}" destId="{916A97C7-03E3-4FC6-B03E-CA91A23FBCC2}" srcOrd="0" destOrd="3" presId="urn:microsoft.com/office/officeart/2005/8/layout/chevron1"/>
    <dgm:cxn modelId="{AF1CD1E7-536B-4339-B78F-9D33980E86B6}" type="presOf" srcId="{D5551F1C-5A17-496A-97D6-A257BE9B2A79}" destId="{5634D623-9B71-467E-B598-DC72EC3F473D}" srcOrd="0" destOrd="0" presId="urn:microsoft.com/office/officeart/2005/8/layout/chevron1"/>
    <dgm:cxn modelId="{029BB860-0B77-489C-A3CB-0A63DA59134C}" srcId="{D5551F1C-5A17-496A-97D6-A257BE9B2A79}" destId="{F41E98DA-1130-4F69-AD39-C9AF8D1AB33C}" srcOrd="1" destOrd="0" parTransId="{C028020E-81B6-49C8-8296-8BDC1ACC5EF3}" sibTransId="{DC91075A-166D-4B40-BDEA-6C0994387557}"/>
    <dgm:cxn modelId="{3D80287E-BB72-4DD6-A85A-FBA3FF9E7A80}" type="presParOf" srcId="{5634D623-9B71-467E-B598-DC72EC3F473D}" destId="{6A2886D7-F717-4285-93FB-9C51C4BE2CAB}" srcOrd="0" destOrd="0" presId="urn:microsoft.com/office/officeart/2005/8/layout/chevron1"/>
    <dgm:cxn modelId="{AF48F7E5-49C3-4A7B-989B-47CB2ADFB876}" type="presParOf" srcId="{6A2886D7-F717-4285-93FB-9C51C4BE2CAB}" destId="{6C13234D-79D0-4B9A-9FAF-CB3B93C8E073}" srcOrd="0" destOrd="0" presId="urn:microsoft.com/office/officeart/2005/8/layout/chevron1"/>
    <dgm:cxn modelId="{3BD5C618-4C09-4776-B38B-DEC8E4790B5B}" type="presParOf" srcId="{6A2886D7-F717-4285-93FB-9C51C4BE2CAB}" destId="{916A97C7-03E3-4FC6-B03E-CA91A23FBCC2}" srcOrd="1" destOrd="0" presId="urn:microsoft.com/office/officeart/2005/8/layout/chevron1"/>
    <dgm:cxn modelId="{E94692B6-8E9F-480A-BCDA-2C04235F20D4}" type="presParOf" srcId="{5634D623-9B71-467E-B598-DC72EC3F473D}" destId="{3EA3F4C2-16E2-47D7-ADE1-C8951F43AF64}" srcOrd="1" destOrd="0" presId="urn:microsoft.com/office/officeart/2005/8/layout/chevron1"/>
    <dgm:cxn modelId="{1145EB2D-3DD1-48F8-A89A-B2B5EF48D19C}" type="presParOf" srcId="{5634D623-9B71-467E-B598-DC72EC3F473D}" destId="{758317C6-8496-42DC-B4DA-0763C1F81BC9}" srcOrd="2" destOrd="0" presId="urn:microsoft.com/office/officeart/2005/8/layout/chevron1"/>
    <dgm:cxn modelId="{62BE3190-9A9E-4573-A3C2-3B1EC598370A}" type="presParOf" srcId="{758317C6-8496-42DC-B4DA-0763C1F81BC9}" destId="{B958F3A6-10A2-42F2-A13E-70A33D0EBDB8}" srcOrd="0" destOrd="0" presId="urn:microsoft.com/office/officeart/2005/8/layout/chevron1"/>
    <dgm:cxn modelId="{278D2FC0-004D-4385-870B-AB39D1CD3A2B}" type="presParOf" srcId="{758317C6-8496-42DC-B4DA-0763C1F81BC9}" destId="{DAEABC82-E214-4478-ABEF-D161728F5C40}" srcOrd="1" destOrd="0" presId="urn:microsoft.com/office/officeart/2005/8/layout/chevron1"/>
    <dgm:cxn modelId="{7DB2A09F-3D73-4FC1-841C-32A6972CE2FC}" type="presParOf" srcId="{5634D623-9B71-467E-B598-DC72EC3F473D}" destId="{E2F297AC-7939-4CD2-9BDB-EDFD644EF1CE}" srcOrd="3" destOrd="0" presId="urn:microsoft.com/office/officeart/2005/8/layout/chevron1"/>
    <dgm:cxn modelId="{80D08C36-28CB-488B-9A64-5ADC6309DFDC}" type="presParOf" srcId="{5634D623-9B71-467E-B598-DC72EC3F473D}" destId="{23947D85-0777-4AB0-A54C-7822A786D3DF}" srcOrd="4" destOrd="0" presId="urn:microsoft.com/office/officeart/2005/8/layout/chevron1"/>
    <dgm:cxn modelId="{0B27AAC9-D611-4E6F-9B10-3A4C45BE0B2B}" type="presParOf" srcId="{23947D85-0777-4AB0-A54C-7822A786D3DF}" destId="{AE882C44-05A8-4D0B-922F-B040AF7D0748}" srcOrd="0" destOrd="0" presId="urn:microsoft.com/office/officeart/2005/8/layout/chevron1"/>
    <dgm:cxn modelId="{0967A695-714C-4FF1-BBF3-D40C7E0E016E}" type="presParOf" srcId="{23947D85-0777-4AB0-A54C-7822A786D3DF}" destId="{37112D6D-43F1-43A3-B6A1-C7BD7D832676}" srcOrd="1" destOrd="0" presId="urn:microsoft.com/office/officeart/2005/8/layout/chevron1"/>
    <dgm:cxn modelId="{97479F46-D589-4F69-AECD-B04880C98181}" type="presParOf" srcId="{5634D623-9B71-467E-B598-DC72EC3F473D}" destId="{D6C65EDE-439C-4449-96B0-6DA653F9606F}" srcOrd="5" destOrd="0" presId="urn:microsoft.com/office/officeart/2005/8/layout/chevron1"/>
    <dgm:cxn modelId="{27948512-4CEE-4E38-B005-DEF43A88383B}" type="presParOf" srcId="{5634D623-9B71-467E-B598-DC72EC3F473D}" destId="{4ADCCE3F-411C-4966-B93C-14F745CFB7F6}" srcOrd="6" destOrd="0" presId="urn:microsoft.com/office/officeart/2005/8/layout/chevron1"/>
    <dgm:cxn modelId="{CB6EA515-7A60-44AE-A639-322DDDE9F8D0}" type="presParOf" srcId="{4ADCCE3F-411C-4966-B93C-14F745CFB7F6}" destId="{3EF6980E-CFA3-416B-8BC6-B0E147AE0CB5}" srcOrd="0" destOrd="0" presId="urn:microsoft.com/office/officeart/2005/8/layout/chevron1"/>
    <dgm:cxn modelId="{BEDB2CFE-ACC4-420B-9669-BF65E403A287}" type="presParOf" srcId="{4ADCCE3F-411C-4966-B93C-14F745CFB7F6}" destId="{AA5CC5AE-E70D-463F-91D2-910F85486041}"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0664D3-388D-43E4-8405-A36423010B2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DD57CD0-F189-48B1-AA03-99739A6D60D0}">
      <dgm:prSet phldrT="[Text]"/>
      <dgm:spPr>
        <a:solidFill>
          <a:srgbClr val="9A989B"/>
        </a:solidFill>
      </dgm:spPr>
      <dgm:t>
        <a:bodyPr/>
        <a:lstStyle/>
        <a:p>
          <a:r>
            <a:rPr lang="en-US" dirty="0" smtClean="0"/>
            <a:t>Sources to generate new business</a:t>
          </a:r>
          <a:endParaRPr lang="en-US" dirty="0"/>
        </a:p>
      </dgm:t>
    </dgm:pt>
    <dgm:pt modelId="{56977B57-022D-4583-8629-A70E35FE3B61}" type="parTrans" cxnId="{96E711F0-CB2E-4F11-B74B-5C30FFC1F7D7}">
      <dgm:prSet/>
      <dgm:spPr/>
      <dgm:t>
        <a:bodyPr/>
        <a:lstStyle/>
        <a:p>
          <a:endParaRPr lang="en-US"/>
        </a:p>
      </dgm:t>
    </dgm:pt>
    <dgm:pt modelId="{E718FD98-DC2C-4C19-9A22-1DB43150A263}" type="sibTrans" cxnId="{96E711F0-CB2E-4F11-B74B-5C30FFC1F7D7}">
      <dgm:prSet/>
      <dgm:spPr/>
      <dgm:t>
        <a:bodyPr/>
        <a:lstStyle/>
        <a:p>
          <a:endParaRPr lang="en-US"/>
        </a:p>
      </dgm:t>
    </dgm:pt>
    <dgm:pt modelId="{6CA0B01C-D3A7-4EFC-BDF7-2D205E6AD276}">
      <dgm:prSet phldrT="[Text]" custT="1"/>
      <dgm:spPr>
        <a:solidFill>
          <a:srgbClr val="9A989B"/>
        </a:solidFill>
      </dgm:spPr>
      <dgm:t>
        <a:bodyPr/>
        <a:lstStyle/>
        <a:p>
          <a:r>
            <a:rPr lang="en-US" sz="1400" dirty="0" smtClean="0"/>
            <a:t>LinkedIn or Facebook groups</a:t>
          </a:r>
          <a:endParaRPr lang="en-US" sz="1400" dirty="0"/>
        </a:p>
      </dgm:t>
    </dgm:pt>
    <dgm:pt modelId="{DE6F4D16-BDDD-4683-8373-F714D9E68CCB}" type="parTrans" cxnId="{F70E1D7D-E906-496B-91EC-8E251C938838}">
      <dgm:prSet/>
      <dgm:spPr>
        <a:solidFill>
          <a:srgbClr val="9A989B"/>
        </a:solidFill>
      </dgm:spPr>
      <dgm:t>
        <a:bodyPr/>
        <a:lstStyle/>
        <a:p>
          <a:endParaRPr lang="en-US"/>
        </a:p>
      </dgm:t>
    </dgm:pt>
    <dgm:pt modelId="{036F65CA-5682-42B5-B57E-F684A18923CD}" type="sibTrans" cxnId="{F70E1D7D-E906-496B-91EC-8E251C938838}">
      <dgm:prSet/>
      <dgm:spPr/>
      <dgm:t>
        <a:bodyPr/>
        <a:lstStyle/>
        <a:p>
          <a:endParaRPr lang="en-US"/>
        </a:p>
      </dgm:t>
    </dgm:pt>
    <dgm:pt modelId="{75414959-BE00-4922-BF20-0F1E765223D3}">
      <dgm:prSet phldrT="[Text]" custT="1"/>
      <dgm:spPr>
        <a:solidFill>
          <a:srgbClr val="9A989B"/>
        </a:solidFill>
      </dgm:spPr>
      <dgm:t>
        <a:bodyPr/>
        <a:lstStyle/>
        <a:p>
          <a:r>
            <a:rPr lang="en-US" sz="1400" dirty="0" smtClean="0"/>
            <a:t>Local newspapers</a:t>
          </a:r>
          <a:endParaRPr lang="en-US" sz="1400" dirty="0"/>
        </a:p>
      </dgm:t>
    </dgm:pt>
    <dgm:pt modelId="{BD28E755-F750-423D-827F-95757392C5E9}" type="parTrans" cxnId="{C2A79E7E-C997-4C94-A6D2-C7763B0E5BA4}">
      <dgm:prSet/>
      <dgm:spPr>
        <a:solidFill>
          <a:srgbClr val="9A989B"/>
        </a:solidFill>
      </dgm:spPr>
      <dgm:t>
        <a:bodyPr/>
        <a:lstStyle/>
        <a:p>
          <a:endParaRPr lang="en-US"/>
        </a:p>
      </dgm:t>
    </dgm:pt>
    <dgm:pt modelId="{E995462A-84D5-4644-9CC0-6EF2D2C860C2}" type="sibTrans" cxnId="{C2A79E7E-C997-4C94-A6D2-C7763B0E5BA4}">
      <dgm:prSet/>
      <dgm:spPr/>
      <dgm:t>
        <a:bodyPr/>
        <a:lstStyle/>
        <a:p>
          <a:endParaRPr lang="en-US"/>
        </a:p>
      </dgm:t>
    </dgm:pt>
    <dgm:pt modelId="{213AECD5-3562-4083-A4E9-D97339E6C4C1}">
      <dgm:prSet phldrT="[Text]" custT="1"/>
      <dgm:spPr>
        <a:solidFill>
          <a:srgbClr val="9A989B"/>
        </a:solidFill>
      </dgm:spPr>
      <dgm:t>
        <a:bodyPr/>
        <a:lstStyle/>
        <a:p>
          <a:r>
            <a:rPr lang="en-US" sz="1400" dirty="0" smtClean="0"/>
            <a:t>Local business groups and trade associations</a:t>
          </a:r>
          <a:endParaRPr lang="en-US" sz="1400" dirty="0"/>
        </a:p>
      </dgm:t>
    </dgm:pt>
    <dgm:pt modelId="{6950E02B-9E17-460C-A71F-CEEA600B5B70}" type="parTrans" cxnId="{7D6E85A1-77E6-4BAC-BA12-C2FA9D4A01CB}">
      <dgm:prSet/>
      <dgm:spPr>
        <a:solidFill>
          <a:srgbClr val="9A989B"/>
        </a:solidFill>
      </dgm:spPr>
      <dgm:t>
        <a:bodyPr/>
        <a:lstStyle/>
        <a:p>
          <a:endParaRPr lang="en-US"/>
        </a:p>
      </dgm:t>
    </dgm:pt>
    <dgm:pt modelId="{27CF281B-C854-4EF9-9224-F70596507058}" type="sibTrans" cxnId="{7D6E85A1-77E6-4BAC-BA12-C2FA9D4A01CB}">
      <dgm:prSet/>
      <dgm:spPr/>
      <dgm:t>
        <a:bodyPr/>
        <a:lstStyle/>
        <a:p>
          <a:endParaRPr lang="en-US"/>
        </a:p>
      </dgm:t>
    </dgm:pt>
    <dgm:pt modelId="{72229FDB-7555-4218-81B3-6BC2338119F2}">
      <dgm:prSet phldrT="[Text]" custT="1"/>
      <dgm:spPr>
        <a:solidFill>
          <a:srgbClr val="9A989B"/>
        </a:solidFill>
      </dgm:spPr>
      <dgm:t>
        <a:bodyPr/>
        <a:lstStyle/>
        <a:p>
          <a:r>
            <a:rPr lang="en-US" sz="1400" dirty="0" smtClean="0"/>
            <a:t>Yellow pages</a:t>
          </a:r>
          <a:endParaRPr lang="en-US" sz="1400" dirty="0"/>
        </a:p>
      </dgm:t>
    </dgm:pt>
    <dgm:pt modelId="{244BFDC2-CF53-4909-AE2F-8D829649C40D}" type="parTrans" cxnId="{BC1C954E-BC41-4923-8F75-0FF5127E3565}">
      <dgm:prSet/>
      <dgm:spPr>
        <a:solidFill>
          <a:srgbClr val="9A989B"/>
        </a:solidFill>
      </dgm:spPr>
      <dgm:t>
        <a:bodyPr/>
        <a:lstStyle/>
        <a:p>
          <a:endParaRPr lang="en-US"/>
        </a:p>
      </dgm:t>
    </dgm:pt>
    <dgm:pt modelId="{9DFD687B-31DA-4C16-8C14-36829B866796}" type="sibTrans" cxnId="{BC1C954E-BC41-4923-8F75-0FF5127E3565}">
      <dgm:prSet/>
      <dgm:spPr/>
      <dgm:t>
        <a:bodyPr/>
        <a:lstStyle/>
        <a:p>
          <a:endParaRPr lang="en-US"/>
        </a:p>
      </dgm:t>
    </dgm:pt>
    <dgm:pt modelId="{451B77D4-6711-44AE-A360-BAB23084086D}">
      <dgm:prSet phldrT="[Text]" custT="1"/>
      <dgm:spPr>
        <a:solidFill>
          <a:srgbClr val="9A989B"/>
        </a:solidFill>
      </dgm:spPr>
      <dgm:t>
        <a:bodyPr/>
        <a:lstStyle/>
        <a:p>
          <a:r>
            <a:rPr lang="en-US" sz="1400" dirty="0" smtClean="0"/>
            <a:t>Develop partnerships and build a stronger sales network</a:t>
          </a:r>
          <a:endParaRPr lang="en-US" sz="1400" dirty="0"/>
        </a:p>
      </dgm:t>
    </dgm:pt>
    <dgm:pt modelId="{6F7B26EC-D0FA-40E2-917F-3860351765D3}" type="parTrans" cxnId="{E9F6BDD4-491B-438A-B486-67D90E48FD73}">
      <dgm:prSet/>
      <dgm:spPr>
        <a:solidFill>
          <a:srgbClr val="9A989B"/>
        </a:solidFill>
      </dgm:spPr>
      <dgm:t>
        <a:bodyPr/>
        <a:lstStyle/>
        <a:p>
          <a:endParaRPr lang="en-US"/>
        </a:p>
      </dgm:t>
    </dgm:pt>
    <dgm:pt modelId="{8D11B420-FA7A-44A5-8BDB-2FAE63214FE6}" type="sibTrans" cxnId="{E9F6BDD4-491B-438A-B486-67D90E48FD73}">
      <dgm:prSet/>
      <dgm:spPr/>
      <dgm:t>
        <a:bodyPr/>
        <a:lstStyle/>
        <a:p>
          <a:endParaRPr lang="en-US"/>
        </a:p>
      </dgm:t>
    </dgm:pt>
    <dgm:pt modelId="{481532AD-208A-4F8C-852E-5F543CEF3951}">
      <dgm:prSet phldrT="[Text]" custT="1"/>
      <dgm:spPr>
        <a:solidFill>
          <a:srgbClr val="9A989B"/>
        </a:solidFill>
      </dgm:spPr>
      <dgm:t>
        <a:bodyPr/>
        <a:lstStyle/>
        <a:p>
          <a:r>
            <a:rPr lang="en-US" sz="1400" dirty="0" smtClean="0"/>
            <a:t>Incoming web leads</a:t>
          </a:r>
          <a:endParaRPr lang="en-US" sz="1400" dirty="0"/>
        </a:p>
      </dgm:t>
    </dgm:pt>
    <dgm:pt modelId="{55E4FADE-AA3C-43A9-ADCC-052B1A5E22D1}" type="parTrans" cxnId="{CE6B7E4B-54E9-4C58-9F5C-0D1DB24A2A03}">
      <dgm:prSet/>
      <dgm:spPr>
        <a:solidFill>
          <a:srgbClr val="9A989B"/>
        </a:solidFill>
      </dgm:spPr>
      <dgm:t>
        <a:bodyPr/>
        <a:lstStyle/>
        <a:p>
          <a:endParaRPr lang="en-US"/>
        </a:p>
      </dgm:t>
    </dgm:pt>
    <dgm:pt modelId="{92789A03-ED78-47D0-9164-DD6975782F20}" type="sibTrans" cxnId="{CE6B7E4B-54E9-4C58-9F5C-0D1DB24A2A03}">
      <dgm:prSet/>
      <dgm:spPr/>
      <dgm:t>
        <a:bodyPr/>
        <a:lstStyle/>
        <a:p>
          <a:endParaRPr lang="en-US"/>
        </a:p>
      </dgm:t>
    </dgm:pt>
    <dgm:pt modelId="{2BBC9D2F-00EC-4423-BD17-942B3E928C05}" type="pres">
      <dgm:prSet presAssocID="{E60664D3-388D-43E4-8405-A36423010B29}" presName="Name0" presStyleCnt="0">
        <dgm:presLayoutVars>
          <dgm:chMax val="1"/>
          <dgm:dir/>
          <dgm:animLvl val="ctr"/>
          <dgm:resizeHandles val="exact"/>
        </dgm:presLayoutVars>
      </dgm:prSet>
      <dgm:spPr/>
      <dgm:t>
        <a:bodyPr/>
        <a:lstStyle/>
        <a:p>
          <a:endParaRPr lang="en-US"/>
        </a:p>
      </dgm:t>
    </dgm:pt>
    <dgm:pt modelId="{9D701B71-DDE5-4430-B298-2D2C21392390}" type="pres">
      <dgm:prSet presAssocID="{ADD57CD0-F189-48B1-AA03-99739A6D60D0}" presName="centerShape" presStyleLbl="node0" presStyleIdx="0" presStyleCnt="1"/>
      <dgm:spPr/>
      <dgm:t>
        <a:bodyPr/>
        <a:lstStyle/>
        <a:p>
          <a:endParaRPr lang="en-US"/>
        </a:p>
      </dgm:t>
    </dgm:pt>
    <dgm:pt modelId="{302B7ACC-4701-47E0-A794-019120F5E392}" type="pres">
      <dgm:prSet presAssocID="{244BFDC2-CF53-4909-AE2F-8D829649C40D}" presName="parTrans" presStyleLbl="sibTrans2D1" presStyleIdx="0" presStyleCnt="6"/>
      <dgm:spPr/>
      <dgm:t>
        <a:bodyPr/>
        <a:lstStyle/>
        <a:p>
          <a:endParaRPr lang="en-US"/>
        </a:p>
      </dgm:t>
    </dgm:pt>
    <dgm:pt modelId="{6B0B0B03-DA34-44FB-867C-B7F5289513A0}" type="pres">
      <dgm:prSet presAssocID="{244BFDC2-CF53-4909-AE2F-8D829649C40D}" presName="connectorText" presStyleLbl="sibTrans2D1" presStyleIdx="0" presStyleCnt="6"/>
      <dgm:spPr/>
      <dgm:t>
        <a:bodyPr/>
        <a:lstStyle/>
        <a:p>
          <a:endParaRPr lang="en-US"/>
        </a:p>
      </dgm:t>
    </dgm:pt>
    <dgm:pt modelId="{6301BF99-7201-467E-93AA-CA16C74ED602}" type="pres">
      <dgm:prSet presAssocID="{72229FDB-7555-4218-81B3-6BC2338119F2}" presName="node" presStyleLbl="node1" presStyleIdx="0" presStyleCnt="6">
        <dgm:presLayoutVars>
          <dgm:bulletEnabled val="1"/>
        </dgm:presLayoutVars>
      </dgm:prSet>
      <dgm:spPr/>
      <dgm:t>
        <a:bodyPr/>
        <a:lstStyle/>
        <a:p>
          <a:endParaRPr lang="en-US"/>
        </a:p>
      </dgm:t>
    </dgm:pt>
    <dgm:pt modelId="{4819938D-7EF2-4539-A2F8-C6441C4A1BC9}" type="pres">
      <dgm:prSet presAssocID="{DE6F4D16-BDDD-4683-8373-F714D9E68CCB}" presName="parTrans" presStyleLbl="sibTrans2D1" presStyleIdx="1" presStyleCnt="6"/>
      <dgm:spPr/>
      <dgm:t>
        <a:bodyPr/>
        <a:lstStyle/>
        <a:p>
          <a:endParaRPr lang="en-US"/>
        </a:p>
      </dgm:t>
    </dgm:pt>
    <dgm:pt modelId="{05390840-BE6D-4296-A35A-395997E904CB}" type="pres">
      <dgm:prSet presAssocID="{DE6F4D16-BDDD-4683-8373-F714D9E68CCB}" presName="connectorText" presStyleLbl="sibTrans2D1" presStyleIdx="1" presStyleCnt="6"/>
      <dgm:spPr/>
      <dgm:t>
        <a:bodyPr/>
        <a:lstStyle/>
        <a:p>
          <a:endParaRPr lang="en-US"/>
        </a:p>
      </dgm:t>
    </dgm:pt>
    <dgm:pt modelId="{C6FFEE9C-E01A-41AD-8219-63176B765794}" type="pres">
      <dgm:prSet presAssocID="{6CA0B01C-D3A7-4EFC-BDF7-2D205E6AD276}" presName="node" presStyleLbl="node1" presStyleIdx="1" presStyleCnt="6">
        <dgm:presLayoutVars>
          <dgm:bulletEnabled val="1"/>
        </dgm:presLayoutVars>
      </dgm:prSet>
      <dgm:spPr/>
      <dgm:t>
        <a:bodyPr/>
        <a:lstStyle/>
        <a:p>
          <a:endParaRPr lang="en-US"/>
        </a:p>
      </dgm:t>
    </dgm:pt>
    <dgm:pt modelId="{6DF4D22A-675A-4813-A01A-4928D73BC628}" type="pres">
      <dgm:prSet presAssocID="{BD28E755-F750-423D-827F-95757392C5E9}" presName="parTrans" presStyleLbl="sibTrans2D1" presStyleIdx="2" presStyleCnt="6"/>
      <dgm:spPr/>
      <dgm:t>
        <a:bodyPr/>
        <a:lstStyle/>
        <a:p>
          <a:endParaRPr lang="en-US"/>
        </a:p>
      </dgm:t>
    </dgm:pt>
    <dgm:pt modelId="{92756F5A-97B7-49DB-9E33-DB89B8D0C95D}" type="pres">
      <dgm:prSet presAssocID="{BD28E755-F750-423D-827F-95757392C5E9}" presName="connectorText" presStyleLbl="sibTrans2D1" presStyleIdx="2" presStyleCnt="6"/>
      <dgm:spPr/>
      <dgm:t>
        <a:bodyPr/>
        <a:lstStyle/>
        <a:p>
          <a:endParaRPr lang="en-US"/>
        </a:p>
      </dgm:t>
    </dgm:pt>
    <dgm:pt modelId="{3E745DAF-02E0-41CA-88CE-B1229994959C}" type="pres">
      <dgm:prSet presAssocID="{75414959-BE00-4922-BF20-0F1E765223D3}" presName="node" presStyleLbl="node1" presStyleIdx="2" presStyleCnt="6">
        <dgm:presLayoutVars>
          <dgm:bulletEnabled val="1"/>
        </dgm:presLayoutVars>
      </dgm:prSet>
      <dgm:spPr/>
      <dgm:t>
        <a:bodyPr/>
        <a:lstStyle/>
        <a:p>
          <a:endParaRPr lang="en-US"/>
        </a:p>
      </dgm:t>
    </dgm:pt>
    <dgm:pt modelId="{535245D4-9880-480A-BD7D-3D9C715F5C20}" type="pres">
      <dgm:prSet presAssocID="{6950E02B-9E17-460C-A71F-CEEA600B5B70}" presName="parTrans" presStyleLbl="sibTrans2D1" presStyleIdx="3" presStyleCnt="6"/>
      <dgm:spPr/>
      <dgm:t>
        <a:bodyPr/>
        <a:lstStyle/>
        <a:p>
          <a:endParaRPr lang="en-US"/>
        </a:p>
      </dgm:t>
    </dgm:pt>
    <dgm:pt modelId="{DEC44E9B-DC39-43CE-990B-9017CCD3E2CD}" type="pres">
      <dgm:prSet presAssocID="{6950E02B-9E17-460C-A71F-CEEA600B5B70}" presName="connectorText" presStyleLbl="sibTrans2D1" presStyleIdx="3" presStyleCnt="6"/>
      <dgm:spPr/>
      <dgm:t>
        <a:bodyPr/>
        <a:lstStyle/>
        <a:p>
          <a:endParaRPr lang="en-US"/>
        </a:p>
      </dgm:t>
    </dgm:pt>
    <dgm:pt modelId="{F95FC666-818E-4CB8-AA0E-35B5619076F1}" type="pres">
      <dgm:prSet presAssocID="{213AECD5-3562-4083-A4E9-D97339E6C4C1}" presName="node" presStyleLbl="node1" presStyleIdx="3" presStyleCnt="6">
        <dgm:presLayoutVars>
          <dgm:bulletEnabled val="1"/>
        </dgm:presLayoutVars>
      </dgm:prSet>
      <dgm:spPr/>
      <dgm:t>
        <a:bodyPr/>
        <a:lstStyle/>
        <a:p>
          <a:endParaRPr lang="en-US"/>
        </a:p>
      </dgm:t>
    </dgm:pt>
    <dgm:pt modelId="{4C6C6011-06D6-438C-8391-A6CDC701DE20}" type="pres">
      <dgm:prSet presAssocID="{6F7B26EC-D0FA-40E2-917F-3860351765D3}" presName="parTrans" presStyleLbl="sibTrans2D1" presStyleIdx="4" presStyleCnt="6"/>
      <dgm:spPr/>
      <dgm:t>
        <a:bodyPr/>
        <a:lstStyle/>
        <a:p>
          <a:endParaRPr lang="en-US"/>
        </a:p>
      </dgm:t>
    </dgm:pt>
    <dgm:pt modelId="{EDC6D692-DE6B-4DE7-8CED-1F1C69130ECD}" type="pres">
      <dgm:prSet presAssocID="{6F7B26EC-D0FA-40E2-917F-3860351765D3}" presName="connectorText" presStyleLbl="sibTrans2D1" presStyleIdx="4" presStyleCnt="6"/>
      <dgm:spPr/>
      <dgm:t>
        <a:bodyPr/>
        <a:lstStyle/>
        <a:p>
          <a:endParaRPr lang="en-US"/>
        </a:p>
      </dgm:t>
    </dgm:pt>
    <dgm:pt modelId="{8FD7EDCE-112B-47E9-9CE2-81CA7CD91594}" type="pres">
      <dgm:prSet presAssocID="{451B77D4-6711-44AE-A360-BAB23084086D}" presName="node" presStyleLbl="node1" presStyleIdx="4" presStyleCnt="6">
        <dgm:presLayoutVars>
          <dgm:bulletEnabled val="1"/>
        </dgm:presLayoutVars>
      </dgm:prSet>
      <dgm:spPr/>
      <dgm:t>
        <a:bodyPr/>
        <a:lstStyle/>
        <a:p>
          <a:endParaRPr lang="en-US"/>
        </a:p>
      </dgm:t>
    </dgm:pt>
    <dgm:pt modelId="{2550CC39-F2F5-40D9-983B-1AC8A8CCDA79}" type="pres">
      <dgm:prSet presAssocID="{55E4FADE-AA3C-43A9-ADCC-052B1A5E22D1}" presName="parTrans" presStyleLbl="sibTrans2D1" presStyleIdx="5" presStyleCnt="6"/>
      <dgm:spPr/>
      <dgm:t>
        <a:bodyPr/>
        <a:lstStyle/>
        <a:p>
          <a:endParaRPr lang="en-US"/>
        </a:p>
      </dgm:t>
    </dgm:pt>
    <dgm:pt modelId="{861C20BB-332F-494A-888E-B8645BAD1F87}" type="pres">
      <dgm:prSet presAssocID="{55E4FADE-AA3C-43A9-ADCC-052B1A5E22D1}" presName="connectorText" presStyleLbl="sibTrans2D1" presStyleIdx="5" presStyleCnt="6"/>
      <dgm:spPr/>
      <dgm:t>
        <a:bodyPr/>
        <a:lstStyle/>
        <a:p>
          <a:endParaRPr lang="en-US"/>
        </a:p>
      </dgm:t>
    </dgm:pt>
    <dgm:pt modelId="{D525FA82-CB9B-4496-9AE5-54CC39B00F93}" type="pres">
      <dgm:prSet presAssocID="{481532AD-208A-4F8C-852E-5F543CEF3951}" presName="node" presStyleLbl="node1" presStyleIdx="5" presStyleCnt="6">
        <dgm:presLayoutVars>
          <dgm:bulletEnabled val="1"/>
        </dgm:presLayoutVars>
      </dgm:prSet>
      <dgm:spPr/>
      <dgm:t>
        <a:bodyPr/>
        <a:lstStyle/>
        <a:p>
          <a:endParaRPr lang="en-US"/>
        </a:p>
      </dgm:t>
    </dgm:pt>
  </dgm:ptLst>
  <dgm:cxnLst>
    <dgm:cxn modelId="{C2A79E7E-C997-4C94-A6D2-C7763B0E5BA4}" srcId="{ADD57CD0-F189-48B1-AA03-99739A6D60D0}" destId="{75414959-BE00-4922-BF20-0F1E765223D3}" srcOrd="2" destOrd="0" parTransId="{BD28E755-F750-423D-827F-95757392C5E9}" sibTransId="{E995462A-84D5-4644-9CC0-6EF2D2C860C2}"/>
    <dgm:cxn modelId="{DA213E91-54C4-459A-BCDB-3C113FA196B8}" type="presOf" srcId="{75414959-BE00-4922-BF20-0F1E765223D3}" destId="{3E745DAF-02E0-41CA-88CE-B1229994959C}" srcOrd="0" destOrd="0" presId="urn:microsoft.com/office/officeart/2005/8/layout/radial5"/>
    <dgm:cxn modelId="{B5FD830E-F525-4F25-8A76-1CAE96E1F257}" type="presOf" srcId="{55E4FADE-AA3C-43A9-ADCC-052B1A5E22D1}" destId="{2550CC39-F2F5-40D9-983B-1AC8A8CCDA79}" srcOrd="0" destOrd="0" presId="urn:microsoft.com/office/officeart/2005/8/layout/radial5"/>
    <dgm:cxn modelId="{BC1C954E-BC41-4923-8F75-0FF5127E3565}" srcId="{ADD57CD0-F189-48B1-AA03-99739A6D60D0}" destId="{72229FDB-7555-4218-81B3-6BC2338119F2}" srcOrd="0" destOrd="0" parTransId="{244BFDC2-CF53-4909-AE2F-8D829649C40D}" sibTransId="{9DFD687B-31DA-4C16-8C14-36829B866796}"/>
    <dgm:cxn modelId="{3008880F-8C1F-4A46-9D27-9D628CBDDE31}" type="presOf" srcId="{6CA0B01C-D3A7-4EFC-BDF7-2D205E6AD276}" destId="{C6FFEE9C-E01A-41AD-8219-63176B765794}" srcOrd="0" destOrd="0" presId="urn:microsoft.com/office/officeart/2005/8/layout/radial5"/>
    <dgm:cxn modelId="{23E58C4D-A9A1-4D98-AF1F-FBD40FDAA745}" type="presOf" srcId="{6F7B26EC-D0FA-40E2-917F-3860351765D3}" destId="{4C6C6011-06D6-438C-8391-A6CDC701DE20}" srcOrd="0" destOrd="0" presId="urn:microsoft.com/office/officeart/2005/8/layout/radial5"/>
    <dgm:cxn modelId="{244E42B0-003D-48AD-88F8-5AAF8BDB0D2E}" type="presOf" srcId="{BD28E755-F750-423D-827F-95757392C5E9}" destId="{6DF4D22A-675A-4813-A01A-4928D73BC628}" srcOrd="0" destOrd="0" presId="urn:microsoft.com/office/officeart/2005/8/layout/radial5"/>
    <dgm:cxn modelId="{CE6B7E4B-54E9-4C58-9F5C-0D1DB24A2A03}" srcId="{ADD57CD0-F189-48B1-AA03-99739A6D60D0}" destId="{481532AD-208A-4F8C-852E-5F543CEF3951}" srcOrd="5" destOrd="0" parTransId="{55E4FADE-AA3C-43A9-ADCC-052B1A5E22D1}" sibTransId="{92789A03-ED78-47D0-9164-DD6975782F20}"/>
    <dgm:cxn modelId="{E9F6BDD4-491B-438A-B486-67D90E48FD73}" srcId="{ADD57CD0-F189-48B1-AA03-99739A6D60D0}" destId="{451B77D4-6711-44AE-A360-BAB23084086D}" srcOrd="4" destOrd="0" parTransId="{6F7B26EC-D0FA-40E2-917F-3860351765D3}" sibTransId="{8D11B420-FA7A-44A5-8BDB-2FAE63214FE6}"/>
    <dgm:cxn modelId="{C74884BF-9DF7-4236-BCFF-42DB927F308E}" type="presOf" srcId="{72229FDB-7555-4218-81B3-6BC2338119F2}" destId="{6301BF99-7201-467E-93AA-CA16C74ED602}" srcOrd="0" destOrd="0" presId="urn:microsoft.com/office/officeart/2005/8/layout/radial5"/>
    <dgm:cxn modelId="{630F8863-5D79-4054-9921-0D649FC94D5F}" type="presOf" srcId="{DE6F4D16-BDDD-4683-8373-F714D9E68CCB}" destId="{4819938D-7EF2-4539-A2F8-C6441C4A1BC9}" srcOrd="0" destOrd="0" presId="urn:microsoft.com/office/officeart/2005/8/layout/radial5"/>
    <dgm:cxn modelId="{36127339-B0DE-4E05-BE32-00A73D13449A}" type="presOf" srcId="{451B77D4-6711-44AE-A360-BAB23084086D}" destId="{8FD7EDCE-112B-47E9-9CE2-81CA7CD91594}" srcOrd="0" destOrd="0" presId="urn:microsoft.com/office/officeart/2005/8/layout/radial5"/>
    <dgm:cxn modelId="{52D8F118-A9D3-4243-A016-D460FCD392C6}" type="presOf" srcId="{ADD57CD0-F189-48B1-AA03-99739A6D60D0}" destId="{9D701B71-DDE5-4430-B298-2D2C21392390}" srcOrd="0" destOrd="0" presId="urn:microsoft.com/office/officeart/2005/8/layout/radial5"/>
    <dgm:cxn modelId="{C6F6187D-0DBD-4487-A702-DD467A64E9C6}" type="presOf" srcId="{6950E02B-9E17-460C-A71F-CEEA600B5B70}" destId="{535245D4-9880-480A-BD7D-3D9C715F5C20}" srcOrd="0" destOrd="0" presId="urn:microsoft.com/office/officeart/2005/8/layout/radial5"/>
    <dgm:cxn modelId="{2C622A8B-5F6F-4D03-A155-4C1CA2F7E39E}" type="presOf" srcId="{E60664D3-388D-43E4-8405-A36423010B29}" destId="{2BBC9D2F-00EC-4423-BD17-942B3E928C05}" srcOrd="0" destOrd="0" presId="urn:microsoft.com/office/officeart/2005/8/layout/radial5"/>
    <dgm:cxn modelId="{7D6E85A1-77E6-4BAC-BA12-C2FA9D4A01CB}" srcId="{ADD57CD0-F189-48B1-AA03-99739A6D60D0}" destId="{213AECD5-3562-4083-A4E9-D97339E6C4C1}" srcOrd="3" destOrd="0" parTransId="{6950E02B-9E17-460C-A71F-CEEA600B5B70}" sibTransId="{27CF281B-C854-4EF9-9224-F70596507058}"/>
    <dgm:cxn modelId="{DBD0E7D4-47C4-49A6-8F89-B82127308C16}" type="presOf" srcId="{244BFDC2-CF53-4909-AE2F-8D829649C40D}" destId="{6B0B0B03-DA34-44FB-867C-B7F5289513A0}" srcOrd="1" destOrd="0" presId="urn:microsoft.com/office/officeart/2005/8/layout/radial5"/>
    <dgm:cxn modelId="{5F698D0E-AC27-4E2A-A0B6-65D00549D781}" type="presOf" srcId="{55E4FADE-AA3C-43A9-ADCC-052B1A5E22D1}" destId="{861C20BB-332F-494A-888E-B8645BAD1F87}" srcOrd="1" destOrd="0" presId="urn:microsoft.com/office/officeart/2005/8/layout/radial5"/>
    <dgm:cxn modelId="{821652CE-DC43-40E6-B85E-1F26B791EF67}" type="presOf" srcId="{244BFDC2-CF53-4909-AE2F-8D829649C40D}" destId="{302B7ACC-4701-47E0-A794-019120F5E392}" srcOrd="0" destOrd="0" presId="urn:microsoft.com/office/officeart/2005/8/layout/radial5"/>
    <dgm:cxn modelId="{F70E1D7D-E906-496B-91EC-8E251C938838}" srcId="{ADD57CD0-F189-48B1-AA03-99739A6D60D0}" destId="{6CA0B01C-D3A7-4EFC-BDF7-2D205E6AD276}" srcOrd="1" destOrd="0" parTransId="{DE6F4D16-BDDD-4683-8373-F714D9E68CCB}" sibTransId="{036F65CA-5682-42B5-B57E-F684A18923CD}"/>
    <dgm:cxn modelId="{35529AC0-85BF-4466-A06A-BA83E49C9614}" type="presOf" srcId="{6950E02B-9E17-460C-A71F-CEEA600B5B70}" destId="{DEC44E9B-DC39-43CE-990B-9017CCD3E2CD}" srcOrd="1" destOrd="0" presId="urn:microsoft.com/office/officeart/2005/8/layout/radial5"/>
    <dgm:cxn modelId="{CDA7B14A-A8EB-4DF2-B1CE-019CE5B1E1FE}" type="presOf" srcId="{213AECD5-3562-4083-A4E9-D97339E6C4C1}" destId="{F95FC666-818E-4CB8-AA0E-35B5619076F1}" srcOrd="0" destOrd="0" presId="urn:microsoft.com/office/officeart/2005/8/layout/radial5"/>
    <dgm:cxn modelId="{BF906332-876A-468E-AE45-2019C30FBDFE}" type="presOf" srcId="{6F7B26EC-D0FA-40E2-917F-3860351765D3}" destId="{EDC6D692-DE6B-4DE7-8CED-1F1C69130ECD}" srcOrd="1" destOrd="0" presId="urn:microsoft.com/office/officeart/2005/8/layout/radial5"/>
    <dgm:cxn modelId="{FB7A3A69-E9CF-40D2-9FBF-E5FAB6F4A5DD}" type="presOf" srcId="{DE6F4D16-BDDD-4683-8373-F714D9E68CCB}" destId="{05390840-BE6D-4296-A35A-395997E904CB}" srcOrd="1" destOrd="0" presId="urn:microsoft.com/office/officeart/2005/8/layout/radial5"/>
    <dgm:cxn modelId="{621F799D-EF4D-4BAE-84AC-B7174D908947}" type="presOf" srcId="{481532AD-208A-4F8C-852E-5F543CEF3951}" destId="{D525FA82-CB9B-4496-9AE5-54CC39B00F93}" srcOrd="0" destOrd="0" presId="urn:microsoft.com/office/officeart/2005/8/layout/radial5"/>
    <dgm:cxn modelId="{545D3F0E-E857-4D71-A731-CFDC45E0D820}" type="presOf" srcId="{BD28E755-F750-423D-827F-95757392C5E9}" destId="{92756F5A-97B7-49DB-9E33-DB89B8D0C95D}" srcOrd="1" destOrd="0" presId="urn:microsoft.com/office/officeart/2005/8/layout/radial5"/>
    <dgm:cxn modelId="{96E711F0-CB2E-4F11-B74B-5C30FFC1F7D7}" srcId="{E60664D3-388D-43E4-8405-A36423010B29}" destId="{ADD57CD0-F189-48B1-AA03-99739A6D60D0}" srcOrd="0" destOrd="0" parTransId="{56977B57-022D-4583-8629-A70E35FE3B61}" sibTransId="{E718FD98-DC2C-4C19-9A22-1DB43150A263}"/>
    <dgm:cxn modelId="{46DC663D-3B3D-49F8-BA6C-D5E40D8853F5}" type="presParOf" srcId="{2BBC9D2F-00EC-4423-BD17-942B3E928C05}" destId="{9D701B71-DDE5-4430-B298-2D2C21392390}" srcOrd="0" destOrd="0" presId="urn:microsoft.com/office/officeart/2005/8/layout/radial5"/>
    <dgm:cxn modelId="{DA0C3B71-00E6-4480-A50E-67378322087C}" type="presParOf" srcId="{2BBC9D2F-00EC-4423-BD17-942B3E928C05}" destId="{302B7ACC-4701-47E0-A794-019120F5E392}" srcOrd="1" destOrd="0" presId="urn:microsoft.com/office/officeart/2005/8/layout/radial5"/>
    <dgm:cxn modelId="{47215813-EFC4-4B6D-AD01-D85BA87BE132}" type="presParOf" srcId="{302B7ACC-4701-47E0-A794-019120F5E392}" destId="{6B0B0B03-DA34-44FB-867C-B7F5289513A0}" srcOrd="0" destOrd="0" presId="urn:microsoft.com/office/officeart/2005/8/layout/radial5"/>
    <dgm:cxn modelId="{A147433C-C2C6-4A0F-A021-FECF1BEC11E4}" type="presParOf" srcId="{2BBC9D2F-00EC-4423-BD17-942B3E928C05}" destId="{6301BF99-7201-467E-93AA-CA16C74ED602}" srcOrd="2" destOrd="0" presId="urn:microsoft.com/office/officeart/2005/8/layout/radial5"/>
    <dgm:cxn modelId="{45D44FA7-B64C-42A6-BA23-3BFDFBCF3630}" type="presParOf" srcId="{2BBC9D2F-00EC-4423-BD17-942B3E928C05}" destId="{4819938D-7EF2-4539-A2F8-C6441C4A1BC9}" srcOrd="3" destOrd="0" presId="urn:microsoft.com/office/officeart/2005/8/layout/radial5"/>
    <dgm:cxn modelId="{C8F120BC-2A7E-43F8-A76B-64431CA5CEA9}" type="presParOf" srcId="{4819938D-7EF2-4539-A2F8-C6441C4A1BC9}" destId="{05390840-BE6D-4296-A35A-395997E904CB}" srcOrd="0" destOrd="0" presId="urn:microsoft.com/office/officeart/2005/8/layout/radial5"/>
    <dgm:cxn modelId="{21FB1FC6-8C68-403E-AFC9-6C49ED582276}" type="presParOf" srcId="{2BBC9D2F-00EC-4423-BD17-942B3E928C05}" destId="{C6FFEE9C-E01A-41AD-8219-63176B765794}" srcOrd="4" destOrd="0" presId="urn:microsoft.com/office/officeart/2005/8/layout/radial5"/>
    <dgm:cxn modelId="{54E4F17C-BB0B-4169-A684-77544453C748}" type="presParOf" srcId="{2BBC9D2F-00EC-4423-BD17-942B3E928C05}" destId="{6DF4D22A-675A-4813-A01A-4928D73BC628}" srcOrd="5" destOrd="0" presId="urn:microsoft.com/office/officeart/2005/8/layout/radial5"/>
    <dgm:cxn modelId="{2B1A8535-5823-4D87-B40B-15BEE02E808A}" type="presParOf" srcId="{6DF4D22A-675A-4813-A01A-4928D73BC628}" destId="{92756F5A-97B7-49DB-9E33-DB89B8D0C95D}" srcOrd="0" destOrd="0" presId="urn:microsoft.com/office/officeart/2005/8/layout/radial5"/>
    <dgm:cxn modelId="{AD3584F1-C774-4C39-BBD4-380A9284C411}" type="presParOf" srcId="{2BBC9D2F-00EC-4423-BD17-942B3E928C05}" destId="{3E745DAF-02E0-41CA-88CE-B1229994959C}" srcOrd="6" destOrd="0" presId="urn:microsoft.com/office/officeart/2005/8/layout/radial5"/>
    <dgm:cxn modelId="{9AD741CA-22D9-48D1-9546-5E9D71CE8E14}" type="presParOf" srcId="{2BBC9D2F-00EC-4423-BD17-942B3E928C05}" destId="{535245D4-9880-480A-BD7D-3D9C715F5C20}" srcOrd="7" destOrd="0" presId="urn:microsoft.com/office/officeart/2005/8/layout/radial5"/>
    <dgm:cxn modelId="{1D0181CC-45C6-478B-BFDB-54B8E51350DD}" type="presParOf" srcId="{535245D4-9880-480A-BD7D-3D9C715F5C20}" destId="{DEC44E9B-DC39-43CE-990B-9017CCD3E2CD}" srcOrd="0" destOrd="0" presId="urn:microsoft.com/office/officeart/2005/8/layout/radial5"/>
    <dgm:cxn modelId="{EED0828D-2F11-4098-8326-D0495203B5FE}" type="presParOf" srcId="{2BBC9D2F-00EC-4423-BD17-942B3E928C05}" destId="{F95FC666-818E-4CB8-AA0E-35B5619076F1}" srcOrd="8" destOrd="0" presId="urn:microsoft.com/office/officeart/2005/8/layout/radial5"/>
    <dgm:cxn modelId="{84C45C45-09DA-4E6C-9A66-F78E35C1E3C3}" type="presParOf" srcId="{2BBC9D2F-00EC-4423-BD17-942B3E928C05}" destId="{4C6C6011-06D6-438C-8391-A6CDC701DE20}" srcOrd="9" destOrd="0" presId="urn:microsoft.com/office/officeart/2005/8/layout/radial5"/>
    <dgm:cxn modelId="{FC09956D-7E91-4733-A314-19633624DE33}" type="presParOf" srcId="{4C6C6011-06D6-438C-8391-A6CDC701DE20}" destId="{EDC6D692-DE6B-4DE7-8CED-1F1C69130ECD}" srcOrd="0" destOrd="0" presId="urn:microsoft.com/office/officeart/2005/8/layout/radial5"/>
    <dgm:cxn modelId="{B7AFE8E2-49A6-4F15-902D-ECB696BC7177}" type="presParOf" srcId="{2BBC9D2F-00EC-4423-BD17-942B3E928C05}" destId="{8FD7EDCE-112B-47E9-9CE2-81CA7CD91594}" srcOrd="10" destOrd="0" presId="urn:microsoft.com/office/officeart/2005/8/layout/radial5"/>
    <dgm:cxn modelId="{7B98E8D7-C72B-4C64-97EC-54D87DAB3FF0}" type="presParOf" srcId="{2BBC9D2F-00EC-4423-BD17-942B3E928C05}" destId="{2550CC39-F2F5-40D9-983B-1AC8A8CCDA79}" srcOrd="11" destOrd="0" presId="urn:microsoft.com/office/officeart/2005/8/layout/radial5"/>
    <dgm:cxn modelId="{D5DED098-4128-4E2F-BA1E-D4552DA85C42}" type="presParOf" srcId="{2550CC39-F2F5-40D9-983B-1AC8A8CCDA79}" destId="{861C20BB-332F-494A-888E-B8645BAD1F87}" srcOrd="0" destOrd="0" presId="urn:microsoft.com/office/officeart/2005/8/layout/radial5"/>
    <dgm:cxn modelId="{D6E1FA04-AF7E-43BE-A4FA-960805E14E70}" type="presParOf" srcId="{2BBC9D2F-00EC-4423-BD17-942B3E928C05}" destId="{D525FA82-CB9B-4496-9AE5-54CC39B00F93}"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dgm:spPr>
        <a:noFill/>
      </dgm:spPr>
      <dgm:t>
        <a:bodyPr/>
        <a:lstStyle/>
        <a:p>
          <a:pPr algn="ctr"/>
          <a:r>
            <a:rPr lang="en-US" b="1" dirty="0" smtClean="0">
              <a:solidFill>
                <a:srgbClr val="F98C27"/>
              </a:solidFill>
            </a:rPr>
            <a:t>Track your prospect flow</a:t>
          </a:r>
          <a:endParaRPr lang="en-US" b="1" dirty="0">
            <a:solidFill>
              <a:srgbClr val="F98C27"/>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079" t="1823" r="5775" b="4317"/>
          </a:stretch>
        </a:blipFill>
        <a:ln w="76200">
          <a:solidFill>
            <a:srgbClr val="F98C27"/>
          </a:solidFill>
        </a:ln>
      </dgm:spPr>
      <dgm:t>
        <a:bodyPr/>
        <a:lstStyle/>
        <a:p>
          <a:endParaRPr lang="en-US"/>
        </a:p>
      </dgm:t>
    </dgm:pt>
    <dgm:pt modelId="{75152BFD-CEDE-4154-A559-78BE22B50A72}">
      <dgm:prSet phldrT="[Text]"/>
      <dgm:spPr>
        <a:ln w="38100">
          <a:solidFill>
            <a:srgbClr val="F98C27"/>
          </a:solidFill>
        </a:ln>
      </dgm:spPr>
      <dgm:t>
        <a:bodyPr/>
        <a:lstStyle/>
        <a:p>
          <a:r>
            <a:rPr lang="en-US" dirty="0" smtClean="0">
              <a:solidFill>
                <a:srgbClr val="3698D3"/>
              </a:solidFill>
            </a:rPr>
            <a:t>Know the source of each lead</a:t>
          </a:r>
          <a:endParaRPr lang="en-US" dirty="0">
            <a:solidFill>
              <a:srgbClr val="3698D3"/>
            </a:solidFill>
          </a:endParaRPr>
        </a:p>
      </dgm:t>
    </dgm:pt>
    <dgm:pt modelId="{02D98577-3BFB-4835-9A27-01F2D9680B5C}" type="parTrans" cxnId="{4B513EC8-9479-4249-945D-75FB7BD9B63C}">
      <dgm:prSet/>
      <dgm:spPr/>
      <dgm:t>
        <a:bodyPr/>
        <a:lstStyle/>
        <a:p>
          <a:endParaRPr lang="en-US"/>
        </a:p>
      </dgm:t>
    </dgm:pt>
    <dgm:pt modelId="{4BBBBA1D-D776-4E66-BF18-CCAC7A259CAE}" type="sibTrans" cxnId="{4B513EC8-9479-4249-945D-75FB7BD9B63C}">
      <dgm:prSet/>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Examine the cost per lead, per source</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Determine which lead source is most effective </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75636" custScaleY="74871"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7964" custLinFactNeighborY="27534">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3" custLinFactNeighborX="-4840" custLinFactNeighborY="-3254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263" t="-60599" r="-63523" b="9989"/>
          </a:stretch>
        </a:blipFill>
        <a:ln w="76200">
          <a:solidFill>
            <a:srgbClr val="F98C27"/>
          </a:solidFill>
        </a:ln>
      </dgm:spPr>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3"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3" custLinFactNeighborX="-7232" custLinFactNeighborY="-3200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943" t="4245" r="7070" b="7514"/>
          </a:stretch>
        </a:blipFill>
        <a:ln w="76200">
          <a:solidFill>
            <a:srgbClr val="F98C27"/>
          </a:solidFill>
        </a:ln>
      </dgm:spPr>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3" custScaleX="104132" custLinFactNeighborX="-2296" custLinFactNeighborY="-27513">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2" presStyleCnt="3" custLinFactNeighborY="-27513"/>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2343" t="8503" r="14301" b="13055"/>
          </a:stretch>
        </a:blipFill>
        <a:ln w="76200">
          <a:solidFill>
            <a:srgbClr val="F98C27"/>
          </a:solidFill>
        </a:ln>
      </dgm:spPr>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2" presStyleCnt="3" custScaleX="102693" custLinFactNeighborX="-1086" custLinFactNeighborY="-28544">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A3F0FF7D-8152-4330-83D6-36688C8F06CE}" srcId="{BBAF21F4-1458-4C5F-A243-888A809C66B5}" destId="{76484564-15B6-4A42-914D-BC125F581830}" srcOrd="3"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AEAA062B-22D5-4916-9FCA-D2C12AD42A15}" srcId="{BBAF21F4-1458-4C5F-A243-888A809C66B5}" destId="{D9A516A0-7E80-4636-976B-7C49462F73F1}" srcOrd="2" destOrd="0" parTransId="{E749DFD2-5637-49C0-AD7E-578122E024E4}" sibTransId="{5E701580-D0F7-42F7-AE66-09BD986B5C3C}"/>
    <dgm:cxn modelId="{A2E84BE6-1651-4AC0-AD59-C54E860A5B58}" type="presOf" srcId="{BBAF21F4-1458-4C5F-A243-888A809C66B5}" destId="{251D3A08-C765-4F54-BBAF-53372274B5ED}"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159DD13E-0EE6-4AFB-8197-A60AE511FAE1}" type="presOf" srcId="{D9A516A0-7E80-4636-976B-7C49462F73F1}" destId="{89428E94-F808-4A81-9386-174C9F77E5D3}" srcOrd="0" destOrd="0" presId="urn:microsoft.com/office/officeart/2008/layout/AccentedPicture"/>
    <dgm:cxn modelId="{BF307EE8-DF24-4D54-9F14-782E53B2EC37}" type="presOf" srcId="{75152BFD-CEDE-4154-A559-78BE22B50A72}" destId="{9E7392D7-A64B-4F1D-A337-0022911E11DF}" srcOrd="0" destOrd="0" presId="urn:microsoft.com/office/officeart/2008/layout/AccentedPicture"/>
    <dgm:cxn modelId="{D4DAC173-78B2-46A1-9ED1-7E2C1E288409}" type="presOf" srcId="{5B7694E5-6D7C-4CAF-8B96-DC6B988ABF7F}" destId="{22DE480E-6446-4871-BD91-44691D4B7675}" srcOrd="0" destOrd="0" presId="urn:microsoft.com/office/officeart/2008/layout/AccentedPicture"/>
    <dgm:cxn modelId="{FFE5EC73-F6D3-4464-B3D0-A070DD5B7482}" type="presOf" srcId="{B834E12B-BA3B-4088-9413-B88A0D59564F}" destId="{696E8D11-D11A-4638-A2EA-34B51C142410}" srcOrd="0" destOrd="0" presId="urn:microsoft.com/office/officeart/2008/layout/AccentedPicture"/>
    <dgm:cxn modelId="{4A7ECE12-151B-43FD-BF39-8F8E234BC74B}" type="presOf" srcId="{76484564-15B6-4A42-914D-BC125F581830}" destId="{937DC4D2-17BE-4768-95FF-3C61E3597774}" srcOrd="0" destOrd="0" presId="urn:microsoft.com/office/officeart/2008/layout/AccentedPicture"/>
    <dgm:cxn modelId="{5CEAC5AE-457B-48E8-AD2C-BC0D7623DB1E}" type="presParOf" srcId="{251D3A08-C765-4F54-BBAF-53372274B5ED}" destId="{696E8D11-D11A-4638-A2EA-34B51C142410}" srcOrd="0" destOrd="0" presId="urn:microsoft.com/office/officeart/2008/layout/AccentedPicture"/>
    <dgm:cxn modelId="{FE866D1B-4E21-48D0-AE7B-C06738CED792}" type="presParOf" srcId="{251D3A08-C765-4F54-BBAF-53372274B5ED}" destId="{22DE480E-6446-4871-BD91-44691D4B7675}" srcOrd="1" destOrd="0" presId="urn:microsoft.com/office/officeart/2008/layout/AccentedPicture"/>
    <dgm:cxn modelId="{E3F7E09D-7717-4D4B-947B-2B0C49E25FB9}" type="presParOf" srcId="{251D3A08-C765-4F54-BBAF-53372274B5ED}" destId="{CCE89D8A-6340-4A01-93BD-4AA5A2687339}" srcOrd="2" destOrd="0" presId="urn:microsoft.com/office/officeart/2008/layout/AccentedPicture"/>
    <dgm:cxn modelId="{037783EE-F513-414A-A0DC-B0A8FD66268D}" type="presParOf" srcId="{CCE89D8A-6340-4A01-93BD-4AA5A2687339}" destId="{D4B004F0-2F10-4217-8575-3C5F9C19A276}" srcOrd="0" destOrd="0" presId="urn:microsoft.com/office/officeart/2008/layout/AccentedPicture"/>
    <dgm:cxn modelId="{4843E8D5-C734-4CF2-AD4E-1AC09FED4B4D}" type="presParOf" srcId="{D4B004F0-2F10-4217-8575-3C5F9C19A276}" destId="{8A8CFF7C-3803-4CCD-835C-008E6F48E97A}" srcOrd="0" destOrd="0" presId="urn:microsoft.com/office/officeart/2008/layout/AccentedPicture"/>
    <dgm:cxn modelId="{B0024EB9-57C3-41AA-B428-851F46A7F09A}" type="presParOf" srcId="{D4B004F0-2F10-4217-8575-3C5F9C19A276}" destId="{C1C8BFB7-16FA-48DA-AD18-80445DCB041C}" srcOrd="1" destOrd="0" presId="urn:microsoft.com/office/officeart/2008/layout/AccentedPicture"/>
    <dgm:cxn modelId="{05CAC78C-8609-409A-8FAC-09BC9DC746FD}" type="presParOf" srcId="{D4B004F0-2F10-4217-8575-3C5F9C19A276}" destId="{668901C7-B339-47A8-9302-F08DE2951AF2}" srcOrd="2" destOrd="0" presId="urn:microsoft.com/office/officeart/2008/layout/AccentedPicture"/>
    <dgm:cxn modelId="{596724DD-15D9-49A7-B762-2010B90EC3B2}" type="presParOf" srcId="{668901C7-B339-47A8-9302-F08DE2951AF2}" destId="{9E7392D7-A64B-4F1D-A337-0022911E11DF}" srcOrd="0" destOrd="0" presId="urn:microsoft.com/office/officeart/2008/layout/AccentedPicture"/>
    <dgm:cxn modelId="{DE076866-C160-4B28-9A2A-F058B53197A6}" type="presParOf" srcId="{CCE89D8A-6340-4A01-93BD-4AA5A2687339}" destId="{954EC7D1-75B6-4572-A4EA-E55840F543C5}" srcOrd="1" destOrd="0" presId="urn:microsoft.com/office/officeart/2008/layout/AccentedPicture"/>
    <dgm:cxn modelId="{0841BE24-BD36-41AA-B81A-AFA17ED67DFE}" type="presParOf" srcId="{CCE89D8A-6340-4A01-93BD-4AA5A2687339}" destId="{48501692-A5EC-4429-833F-E599235620B1}" srcOrd="2" destOrd="0" presId="urn:microsoft.com/office/officeart/2008/layout/AccentedPicture"/>
    <dgm:cxn modelId="{5EEDFA4F-AC18-4AC1-B4C5-B8C9096F42DD}" type="presParOf" srcId="{48501692-A5EC-4429-833F-E599235620B1}" destId="{A72F7326-A070-4B86-83F2-4A4926EA1301}" srcOrd="0" destOrd="0" presId="urn:microsoft.com/office/officeart/2008/layout/AccentedPicture"/>
    <dgm:cxn modelId="{7F521733-33C3-4E0D-B85F-0FBB4A343DB1}" type="presParOf" srcId="{48501692-A5EC-4429-833F-E599235620B1}" destId="{BF47225D-BB1D-4088-909E-240D568D2FA7}" srcOrd="1" destOrd="0" presId="urn:microsoft.com/office/officeart/2008/layout/AccentedPicture"/>
    <dgm:cxn modelId="{9C7C20CD-B6DE-403F-A716-26F6892761BE}" type="presParOf" srcId="{48501692-A5EC-4429-833F-E599235620B1}" destId="{AFF19CD0-4BA2-4924-A05F-E16B0E6DF115}" srcOrd="2" destOrd="0" presId="urn:microsoft.com/office/officeart/2008/layout/AccentedPicture"/>
    <dgm:cxn modelId="{D46097DC-D3E5-44F4-ABB1-B83FFF3CA13C}" type="presParOf" srcId="{AFF19CD0-4BA2-4924-A05F-E16B0E6DF115}" destId="{89428E94-F808-4A81-9386-174C9F77E5D3}" srcOrd="0" destOrd="0" presId="urn:microsoft.com/office/officeart/2008/layout/AccentedPicture"/>
    <dgm:cxn modelId="{3EB326A7-89C4-42EF-B2B8-9F74567C4B17}" type="presParOf" srcId="{CCE89D8A-6340-4A01-93BD-4AA5A2687339}" destId="{6FA8ECC7-722B-4817-82EA-40B86E053810}" srcOrd="3" destOrd="0" presId="urn:microsoft.com/office/officeart/2008/layout/AccentedPicture"/>
    <dgm:cxn modelId="{DF42FB01-23C9-4D96-84D0-3CDA93C3CAC8}" type="presParOf" srcId="{CCE89D8A-6340-4A01-93BD-4AA5A2687339}" destId="{A177817F-D64A-41B2-8961-FBC00AB61F31}" srcOrd="4" destOrd="0" presId="urn:microsoft.com/office/officeart/2008/layout/AccentedPicture"/>
    <dgm:cxn modelId="{A6464A07-8F7C-4A21-B88D-B8BDE4413B39}" type="presParOf" srcId="{A177817F-D64A-41B2-8961-FBC00AB61F31}" destId="{5C7F4EEE-B395-489A-99C9-EEC291F4BDBA}" srcOrd="0" destOrd="0" presId="urn:microsoft.com/office/officeart/2008/layout/AccentedPicture"/>
    <dgm:cxn modelId="{D776D657-7C7E-4537-B6AF-9E5E0F4675EA}" type="presParOf" srcId="{A177817F-D64A-41B2-8961-FBC00AB61F31}" destId="{F6A1515B-61B2-48FD-B9A3-FA0E441E2422}" srcOrd="1" destOrd="0" presId="urn:microsoft.com/office/officeart/2008/layout/AccentedPicture"/>
    <dgm:cxn modelId="{3811CEBD-4DFD-424B-A28D-7D450F9EBAAD}" type="presParOf" srcId="{A177817F-D64A-41B2-8961-FBC00AB61F31}" destId="{A2C38107-9F24-40A4-ADB1-BBA93003C0D1}" srcOrd="2" destOrd="0" presId="urn:microsoft.com/office/officeart/2008/layout/AccentedPicture"/>
    <dgm:cxn modelId="{07C5783D-8C6F-4565-9A16-E17B8E6D1423}" type="presParOf" srcId="{A2C38107-9F24-40A4-ADB1-BBA93003C0D1}" destId="{937DC4D2-17BE-4768-95FF-3C61E3597774}" srcOrd="0" destOrd="0" presId="urn:microsoft.com/office/officeart/2008/layout/AccentedPicture"/>
    <dgm:cxn modelId="{C6776DC4-44C9-4E60-831B-0BE3D08373B8}" type="presParOf" srcId="{251D3A08-C765-4F54-BBAF-53372274B5ED}" destId="{52973ECB-F32B-4B30-B991-EDE751B04BAD}" srcOrd="3" destOrd="0" presId="urn:microsoft.com/office/officeart/2008/layout/AccentedPicture"/>
    <dgm:cxn modelId="{7554B6A1-BA8A-4BA5-A225-BE7CFCC7F017}"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dgm:spPr>
        <a:noFill/>
      </dgm:spPr>
      <dgm:t>
        <a:bodyPr/>
        <a:lstStyle/>
        <a:p>
          <a:pPr algn="ctr"/>
          <a:r>
            <a:rPr lang="en-US" b="1" dirty="0" smtClean="0">
              <a:solidFill>
                <a:srgbClr val="3698D3"/>
              </a:solidFill>
            </a:rPr>
            <a:t>Analyze your sales &amp; marketing funnel</a:t>
          </a:r>
          <a:endParaRPr lang="en-US" b="1" dirty="0">
            <a:solidFill>
              <a:srgbClr val="3698D3"/>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76200">
          <a:solidFill>
            <a:srgbClr val="F98C27"/>
          </a:solidFill>
        </a:ln>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Closely examine the conversion rates from MQLs to SQLs to customers</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Align your marketing and sales strategies to match your revenue goals</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75152BFD-CEDE-4154-A559-78BE22B50A72}">
      <dgm:prSet phldrT="[Text]"/>
      <dgm:spPr>
        <a:ln w="38100">
          <a:solidFill>
            <a:srgbClr val="F98C27"/>
          </a:solidFill>
        </a:ln>
      </dgm:spPr>
      <dgm:t>
        <a:bodyPr/>
        <a:lstStyle/>
        <a:p>
          <a:r>
            <a:rPr lang="en-US" dirty="0" smtClean="0">
              <a:solidFill>
                <a:srgbClr val="3698D3"/>
              </a:solidFill>
            </a:rPr>
            <a:t>Calculate the conversion rate at every level of your sales funnel</a:t>
          </a:r>
          <a:endParaRPr lang="en-US" dirty="0">
            <a:solidFill>
              <a:srgbClr val="3698D3"/>
            </a:solidFill>
          </a:endParaRPr>
        </a:p>
      </dgm:t>
    </dgm:pt>
    <dgm:pt modelId="{4BBBBA1D-D776-4E66-BF18-CCAC7A259CAE}" type="sibTrans" cxnId="{4B513EC8-9479-4249-945D-75FB7BD9B63C}">
      <dgm:prSet/>
      <dgm:spPr/>
      <dgm:t>
        <a:bodyPr/>
        <a:lstStyle/>
        <a:p>
          <a:endParaRPr lang="en-US"/>
        </a:p>
      </dgm:t>
    </dgm:pt>
    <dgm:pt modelId="{02D98577-3BFB-4835-9A27-01F2D9680B5C}" type="parTrans" cxnId="{4B513EC8-9479-4249-945D-75FB7BD9B63C}">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75636" custScaleY="74871"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7964" custLinFactNeighborY="27534">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3" custLinFactNeighborX="-4840" custLinFactNeighborY="-3254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235" t="18606" r="2019" b="10165"/>
          </a:stretch>
        </a:blipFill>
        <a:ln w="76200">
          <a:solidFill>
            <a:srgbClr val="F98C27"/>
          </a:solidFill>
        </a:ln>
      </dgm:spPr>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3"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3" custLinFactNeighborX="-7232" custLinFactNeighborY="-32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83613" t="-15268" r="-37583" b="-1256"/>
          </a:stretch>
        </a:blipFill>
        <a:ln w="76200">
          <a:solidFill>
            <a:srgbClr val="F98C27"/>
          </a:solidFill>
        </a:ln>
      </dgm:spPr>
      <dgm:t>
        <a:bodyPr/>
        <a:lstStyle/>
        <a:p>
          <a:endParaRPr lang="en-US"/>
        </a:p>
      </dgm:t>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3" custScaleX="104132" custLinFactNeighborX="-2296" custLinFactNeighborY="-27513">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2" presStyleCnt="3" custLinFactNeighborX="-3605" custLinFactNeighborY="-27513"/>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5731" t="-1030" r="-5251" b="-764"/>
          </a:stretch>
        </a:blipFill>
        <a:ln w="76200">
          <a:solidFill>
            <a:srgbClr val="F98C27"/>
          </a:solidFill>
        </a:ln>
      </dgm:spPr>
      <dgm:t>
        <a:bodyPr/>
        <a:lstStyle/>
        <a:p>
          <a:endParaRPr lang="en-US"/>
        </a:p>
      </dgm:t>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2" presStyleCnt="3" custScaleX="102693" custLinFactNeighborX="-1086" custLinFactNeighborY="-28544">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A3F0FF7D-8152-4330-83D6-36688C8F06CE}" srcId="{BBAF21F4-1458-4C5F-A243-888A809C66B5}" destId="{76484564-15B6-4A42-914D-BC125F581830}" srcOrd="3"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2A964532-6103-45CE-BBA3-55C275BE97F7}" type="presOf" srcId="{75152BFD-CEDE-4154-A559-78BE22B50A72}" destId="{9E7392D7-A64B-4F1D-A337-0022911E11DF}" srcOrd="0" destOrd="0" presId="urn:microsoft.com/office/officeart/2008/layout/AccentedPicture"/>
    <dgm:cxn modelId="{AEAA062B-22D5-4916-9FCA-D2C12AD42A15}" srcId="{BBAF21F4-1458-4C5F-A243-888A809C66B5}" destId="{D9A516A0-7E80-4636-976B-7C49462F73F1}" srcOrd="2" destOrd="0" parTransId="{E749DFD2-5637-49C0-AD7E-578122E024E4}" sibTransId="{5E701580-D0F7-42F7-AE66-09BD986B5C3C}"/>
    <dgm:cxn modelId="{31C76514-B649-469D-B68C-0576C67E6C9D}" type="presOf" srcId="{D9A516A0-7E80-4636-976B-7C49462F73F1}" destId="{89428E94-F808-4A81-9386-174C9F77E5D3}"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D8B98E2A-9DC0-45E9-99AC-0BF14D782CA7}" type="presOf" srcId="{BBAF21F4-1458-4C5F-A243-888A809C66B5}" destId="{251D3A08-C765-4F54-BBAF-53372274B5ED}" srcOrd="0" destOrd="0" presId="urn:microsoft.com/office/officeart/2008/layout/AccentedPicture"/>
    <dgm:cxn modelId="{C55A5AAA-7D41-44BD-A649-92A22AF533BD}" type="presOf" srcId="{5B7694E5-6D7C-4CAF-8B96-DC6B988ABF7F}" destId="{22DE480E-6446-4871-BD91-44691D4B7675}" srcOrd="0" destOrd="0" presId="urn:microsoft.com/office/officeart/2008/layout/AccentedPicture"/>
    <dgm:cxn modelId="{5157EC42-508C-4D9C-9A94-0F88CB8630B0}" type="presOf" srcId="{B834E12B-BA3B-4088-9413-B88A0D59564F}" destId="{696E8D11-D11A-4638-A2EA-34B51C142410}" srcOrd="0" destOrd="0" presId="urn:microsoft.com/office/officeart/2008/layout/AccentedPicture"/>
    <dgm:cxn modelId="{BCC3BF73-338F-41FE-BF6C-379064C74EC9}" type="presOf" srcId="{76484564-15B6-4A42-914D-BC125F581830}" destId="{937DC4D2-17BE-4768-95FF-3C61E3597774}" srcOrd="0" destOrd="0" presId="urn:microsoft.com/office/officeart/2008/layout/AccentedPicture"/>
    <dgm:cxn modelId="{A445E9D7-5BF2-4BB7-9283-11CC90DE34A8}" type="presParOf" srcId="{251D3A08-C765-4F54-BBAF-53372274B5ED}" destId="{696E8D11-D11A-4638-A2EA-34B51C142410}" srcOrd="0" destOrd="0" presId="urn:microsoft.com/office/officeart/2008/layout/AccentedPicture"/>
    <dgm:cxn modelId="{329E7FE6-C0A0-49D0-BB55-17D6C18743F1}" type="presParOf" srcId="{251D3A08-C765-4F54-BBAF-53372274B5ED}" destId="{22DE480E-6446-4871-BD91-44691D4B7675}" srcOrd="1" destOrd="0" presId="urn:microsoft.com/office/officeart/2008/layout/AccentedPicture"/>
    <dgm:cxn modelId="{F8336424-A0DB-46C5-B971-947979A83D9D}" type="presParOf" srcId="{251D3A08-C765-4F54-BBAF-53372274B5ED}" destId="{CCE89D8A-6340-4A01-93BD-4AA5A2687339}" srcOrd="2" destOrd="0" presId="urn:microsoft.com/office/officeart/2008/layout/AccentedPicture"/>
    <dgm:cxn modelId="{1907E003-966E-405A-930A-5DF783CADCBD}" type="presParOf" srcId="{CCE89D8A-6340-4A01-93BD-4AA5A2687339}" destId="{D4B004F0-2F10-4217-8575-3C5F9C19A276}" srcOrd="0" destOrd="0" presId="urn:microsoft.com/office/officeart/2008/layout/AccentedPicture"/>
    <dgm:cxn modelId="{C010C13C-C120-42AB-ABC7-8938B67235E7}" type="presParOf" srcId="{D4B004F0-2F10-4217-8575-3C5F9C19A276}" destId="{8A8CFF7C-3803-4CCD-835C-008E6F48E97A}" srcOrd="0" destOrd="0" presId="urn:microsoft.com/office/officeart/2008/layout/AccentedPicture"/>
    <dgm:cxn modelId="{45E2934F-811A-478C-AE80-0A59702923FF}" type="presParOf" srcId="{D4B004F0-2F10-4217-8575-3C5F9C19A276}" destId="{C1C8BFB7-16FA-48DA-AD18-80445DCB041C}" srcOrd="1" destOrd="0" presId="urn:microsoft.com/office/officeart/2008/layout/AccentedPicture"/>
    <dgm:cxn modelId="{BE0ACE81-F251-4C2B-AC79-FCF7748463D7}" type="presParOf" srcId="{D4B004F0-2F10-4217-8575-3C5F9C19A276}" destId="{668901C7-B339-47A8-9302-F08DE2951AF2}" srcOrd="2" destOrd="0" presId="urn:microsoft.com/office/officeart/2008/layout/AccentedPicture"/>
    <dgm:cxn modelId="{3431B24E-5DA4-468E-9A9A-489DE3FC3283}" type="presParOf" srcId="{668901C7-B339-47A8-9302-F08DE2951AF2}" destId="{9E7392D7-A64B-4F1D-A337-0022911E11DF}" srcOrd="0" destOrd="0" presId="urn:microsoft.com/office/officeart/2008/layout/AccentedPicture"/>
    <dgm:cxn modelId="{B700D55F-3E46-4952-AC73-A266BCA66275}" type="presParOf" srcId="{CCE89D8A-6340-4A01-93BD-4AA5A2687339}" destId="{954EC7D1-75B6-4572-A4EA-E55840F543C5}" srcOrd="1" destOrd="0" presId="urn:microsoft.com/office/officeart/2008/layout/AccentedPicture"/>
    <dgm:cxn modelId="{F37B019C-61A0-44C7-84F0-E689FA654F14}" type="presParOf" srcId="{CCE89D8A-6340-4A01-93BD-4AA5A2687339}" destId="{48501692-A5EC-4429-833F-E599235620B1}" srcOrd="2" destOrd="0" presId="urn:microsoft.com/office/officeart/2008/layout/AccentedPicture"/>
    <dgm:cxn modelId="{E3A28863-0C44-410C-9EA2-E09930FE6E36}" type="presParOf" srcId="{48501692-A5EC-4429-833F-E599235620B1}" destId="{A72F7326-A070-4B86-83F2-4A4926EA1301}" srcOrd="0" destOrd="0" presId="urn:microsoft.com/office/officeart/2008/layout/AccentedPicture"/>
    <dgm:cxn modelId="{7006F5DB-5803-4224-A42E-D6870CA3B9B9}" type="presParOf" srcId="{48501692-A5EC-4429-833F-E599235620B1}" destId="{BF47225D-BB1D-4088-909E-240D568D2FA7}" srcOrd="1" destOrd="0" presId="urn:microsoft.com/office/officeart/2008/layout/AccentedPicture"/>
    <dgm:cxn modelId="{DAE3FE38-2DC0-4899-A777-BD47166EE6FA}" type="presParOf" srcId="{48501692-A5EC-4429-833F-E599235620B1}" destId="{AFF19CD0-4BA2-4924-A05F-E16B0E6DF115}" srcOrd="2" destOrd="0" presId="urn:microsoft.com/office/officeart/2008/layout/AccentedPicture"/>
    <dgm:cxn modelId="{8CCE2016-2308-426D-BDF5-E12E1CE21566}" type="presParOf" srcId="{AFF19CD0-4BA2-4924-A05F-E16B0E6DF115}" destId="{89428E94-F808-4A81-9386-174C9F77E5D3}" srcOrd="0" destOrd="0" presId="urn:microsoft.com/office/officeart/2008/layout/AccentedPicture"/>
    <dgm:cxn modelId="{5D525824-2651-4BDF-B397-6024BE4D8E66}" type="presParOf" srcId="{CCE89D8A-6340-4A01-93BD-4AA5A2687339}" destId="{6FA8ECC7-722B-4817-82EA-40B86E053810}" srcOrd="3" destOrd="0" presId="urn:microsoft.com/office/officeart/2008/layout/AccentedPicture"/>
    <dgm:cxn modelId="{90436B0F-39A3-490D-A609-006CDEF56A5A}" type="presParOf" srcId="{CCE89D8A-6340-4A01-93BD-4AA5A2687339}" destId="{A177817F-D64A-41B2-8961-FBC00AB61F31}" srcOrd="4" destOrd="0" presId="urn:microsoft.com/office/officeart/2008/layout/AccentedPicture"/>
    <dgm:cxn modelId="{3FAE1B4E-4128-415C-92A2-751699381F1D}" type="presParOf" srcId="{A177817F-D64A-41B2-8961-FBC00AB61F31}" destId="{5C7F4EEE-B395-489A-99C9-EEC291F4BDBA}" srcOrd="0" destOrd="0" presId="urn:microsoft.com/office/officeart/2008/layout/AccentedPicture"/>
    <dgm:cxn modelId="{674673E2-0C5D-4117-A4F2-21ABAF52F866}" type="presParOf" srcId="{A177817F-D64A-41B2-8961-FBC00AB61F31}" destId="{F6A1515B-61B2-48FD-B9A3-FA0E441E2422}" srcOrd="1" destOrd="0" presId="urn:microsoft.com/office/officeart/2008/layout/AccentedPicture"/>
    <dgm:cxn modelId="{A4D27234-CB1A-4425-AF3F-C35EF3B64004}" type="presParOf" srcId="{A177817F-D64A-41B2-8961-FBC00AB61F31}" destId="{A2C38107-9F24-40A4-ADB1-BBA93003C0D1}" srcOrd="2" destOrd="0" presId="urn:microsoft.com/office/officeart/2008/layout/AccentedPicture"/>
    <dgm:cxn modelId="{EC98E714-7827-445C-A0A4-CCE8DB2FA1FB}" type="presParOf" srcId="{A2C38107-9F24-40A4-ADB1-BBA93003C0D1}" destId="{937DC4D2-17BE-4768-95FF-3C61E3597774}" srcOrd="0" destOrd="0" presId="urn:microsoft.com/office/officeart/2008/layout/AccentedPicture"/>
    <dgm:cxn modelId="{F1E235C1-BF97-4B18-808F-73E7AE255C24}" type="presParOf" srcId="{251D3A08-C765-4F54-BBAF-53372274B5ED}" destId="{52973ECB-F32B-4B30-B991-EDE751B04BAD}" srcOrd="3" destOrd="0" presId="urn:microsoft.com/office/officeart/2008/layout/AccentedPicture"/>
    <dgm:cxn modelId="{98FA58B2-4CFB-4F02-B839-10AB61B12B65}"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AF21F4-1458-4C5F-A243-888A809C66B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B7694E5-6D7C-4CAF-8B96-DC6B988ABF7F}">
      <dgm:prSet phldrT="[Text]"/>
      <dgm:spPr>
        <a:noFill/>
      </dgm:spPr>
      <dgm:t>
        <a:bodyPr/>
        <a:lstStyle/>
        <a:p>
          <a:pPr algn="ctr"/>
          <a:r>
            <a:rPr lang="en-US" b="1" dirty="0" smtClean="0">
              <a:solidFill>
                <a:srgbClr val="3698D3"/>
              </a:solidFill>
            </a:rPr>
            <a:t>Understand how you treat your leads</a:t>
          </a:r>
          <a:endParaRPr lang="en-US" b="1" dirty="0">
            <a:solidFill>
              <a:srgbClr val="3698D3"/>
            </a:solidFill>
          </a:endParaRPr>
        </a:p>
      </dgm:t>
    </dgm:pt>
    <dgm:pt modelId="{6F951BE4-21E4-484D-B51E-887704AEB684}" type="parTrans" cxnId="{0C8E8562-9924-4DE1-AEC3-FD6A1474476F}">
      <dgm:prSet/>
      <dgm:spPr/>
      <dgm:t>
        <a:bodyPr/>
        <a:lstStyle/>
        <a:p>
          <a:endParaRPr lang="en-US"/>
        </a:p>
      </dgm:t>
    </dgm:pt>
    <dgm:pt modelId="{B834E12B-BA3B-4088-9413-B88A0D59564F}" type="sibTrans" cxnId="{0C8E8562-9924-4DE1-AEC3-FD6A1474476F}">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8313" t="765" r="9392" b="68033"/>
          </a:stretch>
        </a:blipFill>
        <a:ln w="76200">
          <a:solidFill>
            <a:srgbClr val="F98C27"/>
          </a:solidFill>
        </a:ln>
      </dgm:spPr>
      <dgm:t>
        <a:bodyPr/>
        <a:lstStyle/>
        <a:p>
          <a:endParaRPr lang="en-US"/>
        </a:p>
      </dgm:t>
    </dgm:pt>
    <dgm:pt modelId="{75152BFD-CEDE-4154-A559-78BE22B50A72}">
      <dgm:prSet phldrT="[Text]"/>
      <dgm:spPr>
        <a:ln w="38100">
          <a:solidFill>
            <a:srgbClr val="F98C27"/>
          </a:solidFill>
        </a:ln>
      </dgm:spPr>
      <dgm:t>
        <a:bodyPr/>
        <a:lstStyle/>
        <a:p>
          <a:r>
            <a:rPr lang="en-US" dirty="0" smtClean="0">
              <a:solidFill>
                <a:srgbClr val="3698D3"/>
              </a:solidFill>
            </a:rPr>
            <a:t>How do you deal with leads that don’t close immediately?</a:t>
          </a:r>
          <a:endParaRPr lang="en-US" dirty="0">
            <a:solidFill>
              <a:srgbClr val="3698D3"/>
            </a:solidFill>
          </a:endParaRPr>
        </a:p>
      </dgm:t>
    </dgm:pt>
    <dgm:pt modelId="{02D98577-3BFB-4835-9A27-01F2D9680B5C}" type="parTrans" cxnId="{4B513EC8-9479-4249-945D-75FB7BD9B63C}">
      <dgm:prSet/>
      <dgm:spPr/>
      <dgm:t>
        <a:bodyPr/>
        <a:lstStyle/>
        <a:p>
          <a:endParaRPr lang="en-US"/>
        </a:p>
      </dgm:t>
    </dgm:pt>
    <dgm:pt modelId="{4BBBBA1D-D776-4E66-BF18-CCAC7A259CAE}" type="sibTrans" cxnId="{4B513EC8-9479-4249-945D-75FB7BD9B63C}">
      <dgm:prSet/>
      <dgm:spPr/>
      <dgm:t>
        <a:bodyPr/>
        <a:lstStyle/>
        <a:p>
          <a:endParaRPr lang="en-US"/>
        </a:p>
      </dgm:t>
    </dgm:pt>
    <dgm:pt modelId="{D9A516A0-7E80-4636-976B-7C49462F73F1}">
      <dgm:prSet phldrT="[Text]"/>
      <dgm:spPr>
        <a:ln w="38100">
          <a:solidFill>
            <a:srgbClr val="F98C27"/>
          </a:solidFill>
        </a:ln>
      </dgm:spPr>
      <dgm:t>
        <a:bodyPr/>
        <a:lstStyle/>
        <a:p>
          <a:r>
            <a:rPr lang="en-US" dirty="0" smtClean="0">
              <a:solidFill>
                <a:srgbClr val="3698D3"/>
              </a:solidFill>
            </a:rPr>
            <a:t>Do you have a lead nurturing program in place?</a:t>
          </a:r>
          <a:endParaRPr lang="en-US" dirty="0">
            <a:solidFill>
              <a:srgbClr val="3698D3"/>
            </a:solidFill>
          </a:endParaRPr>
        </a:p>
      </dgm:t>
    </dgm:pt>
    <dgm:pt modelId="{E749DFD2-5637-49C0-AD7E-578122E024E4}" type="parTrans" cxnId="{AEAA062B-22D5-4916-9FCA-D2C12AD42A15}">
      <dgm:prSet/>
      <dgm:spPr/>
      <dgm:t>
        <a:bodyPr/>
        <a:lstStyle/>
        <a:p>
          <a:endParaRPr lang="en-US"/>
        </a:p>
      </dgm:t>
    </dgm:pt>
    <dgm:pt modelId="{5E701580-D0F7-42F7-AE66-09BD986B5C3C}" type="sibTrans" cxnId="{AEAA062B-22D5-4916-9FCA-D2C12AD42A15}">
      <dgm:prSet/>
      <dgm:spPr/>
      <dgm:t>
        <a:bodyPr/>
        <a:lstStyle/>
        <a:p>
          <a:endParaRPr lang="en-US"/>
        </a:p>
      </dgm:t>
    </dgm:pt>
    <dgm:pt modelId="{76484564-15B6-4A42-914D-BC125F581830}">
      <dgm:prSet phldrT="[Text]"/>
      <dgm:spPr>
        <a:ln w="38100">
          <a:solidFill>
            <a:srgbClr val="F98C27"/>
          </a:solidFill>
        </a:ln>
      </dgm:spPr>
      <dgm:t>
        <a:bodyPr/>
        <a:lstStyle/>
        <a:p>
          <a:r>
            <a:rPr lang="en-US" dirty="0" smtClean="0">
              <a:solidFill>
                <a:srgbClr val="3698D3"/>
              </a:solidFill>
            </a:rPr>
            <a:t>If yes, then how do you nurture your leads?</a:t>
          </a:r>
          <a:endParaRPr lang="en-US" dirty="0">
            <a:solidFill>
              <a:srgbClr val="3698D3"/>
            </a:solidFill>
          </a:endParaRPr>
        </a:p>
      </dgm:t>
    </dgm:pt>
    <dgm:pt modelId="{4394CE51-3264-4773-B181-B4F4DC9A7686}" type="parTrans" cxnId="{A3F0FF7D-8152-4330-83D6-36688C8F06CE}">
      <dgm:prSet/>
      <dgm:spPr/>
      <dgm:t>
        <a:bodyPr/>
        <a:lstStyle/>
        <a:p>
          <a:endParaRPr lang="en-US"/>
        </a:p>
      </dgm:t>
    </dgm:pt>
    <dgm:pt modelId="{8135396C-4961-4FD6-ADC3-85E86D49D9EE}" type="sibTrans" cxnId="{A3F0FF7D-8152-4330-83D6-36688C8F06CE}">
      <dgm:prSet/>
      <dgm:spPr/>
      <dgm:t>
        <a:bodyPr/>
        <a:lstStyle/>
        <a:p>
          <a:endParaRPr lang="en-US"/>
        </a:p>
      </dgm:t>
    </dgm:pt>
    <dgm:pt modelId="{251D3A08-C765-4F54-BBAF-53372274B5ED}" type="pres">
      <dgm:prSet presAssocID="{BBAF21F4-1458-4C5F-A243-888A809C66B5}" presName="Name0" presStyleCnt="0">
        <dgm:presLayoutVars>
          <dgm:dir/>
        </dgm:presLayoutVars>
      </dgm:prSet>
      <dgm:spPr/>
      <dgm:t>
        <a:bodyPr/>
        <a:lstStyle/>
        <a:p>
          <a:endParaRPr lang="en-US"/>
        </a:p>
      </dgm:t>
    </dgm:pt>
    <dgm:pt modelId="{696E8D11-D11A-4638-A2EA-34B51C142410}" type="pres">
      <dgm:prSet presAssocID="{B834E12B-BA3B-4088-9413-B88A0D59564F}" presName="picture_1" presStyleLbl="bgImgPlace1" presStyleIdx="0" presStyleCnt="1" custScaleX="75636" custScaleY="74871" custLinFactNeighborX="671" custLinFactNeighborY="-15697"/>
      <dgm:spPr/>
      <dgm:t>
        <a:bodyPr/>
        <a:lstStyle/>
        <a:p>
          <a:endParaRPr lang="en-US"/>
        </a:p>
      </dgm:t>
    </dgm:pt>
    <dgm:pt modelId="{22DE480E-6446-4871-BD91-44691D4B7675}" type="pres">
      <dgm:prSet presAssocID="{5B7694E5-6D7C-4CAF-8B96-DC6B988ABF7F}" presName="text_1" presStyleLbl="node1" presStyleIdx="0" presStyleCnt="0" custScaleX="102919" custScaleY="34697" custLinFactNeighborX="7964" custLinFactNeighborY="27534">
        <dgm:presLayoutVars>
          <dgm:bulletEnabled val="1"/>
        </dgm:presLayoutVars>
      </dgm:prSet>
      <dgm:spPr/>
      <dgm:t>
        <a:bodyPr/>
        <a:lstStyle/>
        <a:p>
          <a:endParaRPr lang="en-US"/>
        </a:p>
      </dgm:t>
    </dgm:pt>
    <dgm:pt modelId="{CCE89D8A-6340-4A01-93BD-4AA5A2687339}" type="pres">
      <dgm:prSet presAssocID="{BBAF21F4-1458-4C5F-A243-888A809C66B5}" presName="linV" presStyleCnt="0"/>
      <dgm:spPr/>
    </dgm:pt>
    <dgm:pt modelId="{D4B004F0-2F10-4217-8575-3C5F9C19A276}" type="pres">
      <dgm:prSet presAssocID="{75152BFD-CEDE-4154-A559-78BE22B50A72}" presName="pair" presStyleCnt="0"/>
      <dgm:spPr/>
    </dgm:pt>
    <dgm:pt modelId="{8A8CFF7C-3803-4CCD-835C-008E6F48E97A}" type="pres">
      <dgm:prSet presAssocID="{75152BFD-CEDE-4154-A559-78BE22B50A72}" presName="spaceH" presStyleLbl="node1" presStyleIdx="0" presStyleCnt="0"/>
      <dgm:spPr/>
    </dgm:pt>
    <dgm:pt modelId="{C1C8BFB7-16FA-48DA-AD18-80445DCB041C}" type="pres">
      <dgm:prSet presAssocID="{75152BFD-CEDE-4154-A559-78BE22B50A72}" presName="desPictures" presStyleLbl="alignImgPlace1" presStyleIdx="0" presStyleCnt="3" custLinFactNeighborX="-4840" custLinFactNeighborY="-3254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263" t="-60599" r="-63523" b="9989"/>
          </a:stretch>
        </a:blipFill>
        <a:ln w="76200">
          <a:solidFill>
            <a:srgbClr val="F98C27"/>
          </a:solidFill>
        </a:ln>
      </dgm:spPr>
    </dgm:pt>
    <dgm:pt modelId="{668901C7-B339-47A8-9302-F08DE2951AF2}" type="pres">
      <dgm:prSet presAssocID="{75152BFD-CEDE-4154-A559-78BE22B50A72}" presName="desTextWrapper" presStyleCnt="0"/>
      <dgm:spPr/>
    </dgm:pt>
    <dgm:pt modelId="{9E7392D7-A64B-4F1D-A337-0022911E11DF}" type="pres">
      <dgm:prSet presAssocID="{75152BFD-CEDE-4154-A559-78BE22B50A72}" presName="desText" presStyleLbl="revTx" presStyleIdx="0" presStyleCnt="3" custScaleX="102914" custLinFactNeighborX="-1741" custLinFactNeighborY="-27513">
        <dgm:presLayoutVars>
          <dgm:bulletEnabled val="1"/>
        </dgm:presLayoutVars>
      </dgm:prSet>
      <dgm:spPr/>
      <dgm:t>
        <a:bodyPr/>
        <a:lstStyle/>
        <a:p>
          <a:endParaRPr lang="en-US"/>
        </a:p>
      </dgm:t>
    </dgm:pt>
    <dgm:pt modelId="{954EC7D1-75B6-4572-A4EA-E55840F543C5}" type="pres">
      <dgm:prSet presAssocID="{4BBBBA1D-D776-4E66-BF18-CCAC7A259CAE}" presName="spaceV" presStyleCnt="0"/>
      <dgm:spPr/>
    </dgm:pt>
    <dgm:pt modelId="{48501692-A5EC-4429-833F-E599235620B1}" type="pres">
      <dgm:prSet presAssocID="{D9A516A0-7E80-4636-976B-7C49462F73F1}" presName="pair" presStyleCnt="0"/>
      <dgm:spPr/>
    </dgm:pt>
    <dgm:pt modelId="{A72F7326-A070-4B86-83F2-4A4926EA1301}" type="pres">
      <dgm:prSet presAssocID="{D9A516A0-7E80-4636-976B-7C49462F73F1}" presName="spaceH" presStyleLbl="node1" presStyleIdx="0" presStyleCnt="0"/>
      <dgm:spPr/>
    </dgm:pt>
    <dgm:pt modelId="{BF47225D-BB1D-4088-909E-240D568D2FA7}" type="pres">
      <dgm:prSet presAssocID="{D9A516A0-7E80-4636-976B-7C49462F73F1}" presName="desPictures" presStyleLbl="alignImgPlace1" presStyleIdx="1" presStyleCnt="3" custLinFactNeighborX="-3865" custLinFactNeighborY="-32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52" t="11687" r="11782" b="8577"/>
          </a:stretch>
        </a:blipFill>
        <a:ln w="76200">
          <a:solidFill>
            <a:srgbClr val="F98C27"/>
          </a:solidFill>
        </a:ln>
      </dgm:spPr>
    </dgm:pt>
    <dgm:pt modelId="{AFF19CD0-4BA2-4924-A05F-E16B0E6DF115}" type="pres">
      <dgm:prSet presAssocID="{D9A516A0-7E80-4636-976B-7C49462F73F1}" presName="desTextWrapper" presStyleCnt="0"/>
      <dgm:spPr/>
    </dgm:pt>
    <dgm:pt modelId="{89428E94-F808-4A81-9386-174C9F77E5D3}" type="pres">
      <dgm:prSet presAssocID="{D9A516A0-7E80-4636-976B-7C49462F73F1}" presName="desText" presStyleLbl="revTx" presStyleIdx="1" presStyleCnt="3" custScaleX="104132" custLinFactNeighborX="-2296" custLinFactNeighborY="-27513">
        <dgm:presLayoutVars>
          <dgm:bulletEnabled val="1"/>
        </dgm:presLayoutVars>
      </dgm:prSet>
      <dgm:spPr/>
      <dgm:t>
        <a:bodyPr/>
        <a:lstStyle/>
        <a:p>
          <a:endParaRPr lang="en-US"/>
        </a:p>
      </dgm:t>
    </dgm:pt>
    <dgm:pt modelId="{6FA8ECC7-722B-4817-82EA-40B86E053810}" type="pres">
      <dgm:prSet presAssocID="{5E701580-D0F7-42F7-AE66-09BD986B5C3C}" presName="spaceV" presStyleCnt="0"/>
      <dgm:spPr/>
    </dgm:pt>
    <dgm:pt modelId="{A177817F-D64A-41B2-8961-FBC00AB61F31}" type="pres">
      <dgm:prSet presAssocID="{76484564-15B6-4A42-914D-BC125F581830}" presName="pair" presStyleCnt="0"/>
      <dgm:spPr/>
    </dgm:pt>
    <dgm:pt modelId="{5C7F4EEE-B395-489A-99C9-EEC291F4BDBA}" type="pres">
      <dgm:prSet presAssocID="{76484564-15B6-4A42-914D-BC125F581830}" presName="spaceH" presStyleLbl="node1" presStyleIdx="0" presStyleCnt="0"/>
      <dgm:spPr/>
    </dgm:pt>
    <dgm:pt modelId="{F6A1515B-61B2-48FD-B9A3-FA0E441E2422}" type="pres">
      <dgm:prSet presAssocID="{76484564-15B6-4A42-914D-BC125F581830}" presName="desPictures" presStyleLbl="alignImgPlace1" presStyleIdx="2" presStyleCnt="3" custLinFactNeighborY="-27513"/>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378" t="1" r="-1187" b="7740"/>
          </a:stretch>
        </a:blipFill>
        <a:ln w="76200">
          <a:solidFill>
            <a:srgbClr val="F98C27"/>
          </a:solidFill>
        </a:ln>
      </dgm:spPr>
    </dgm:pt>
    <dgm:pt modelId="{A2C38107-9F24-40A4-ADB1-BBA93003C0D1}" type="pres">
      <dgm:prSet presAssocID="{76484564-15B6-4A42-914D-BC125F581830}" presName="desTextWrapper" presStyleCnt="0"/>
      <dgm:spPr/>
    </dgm:pt>
    <dgm:pt modelId="{937DC4D2-17BE-4768-95FF-3C61E3597774}" type="pres">
      <dgm:prSet presAssocID="{76484564-15B6-4A42-914D-BC125F581830}" presName="desText" presStyleLbl="revTx" presStyleIdx="2" presStyleCnt="3" custScaleX="102693" custLinFactNeighborX="-1086" custLinFactNeighborY="-28544">
        <dgm:presLayoutVars>
          <dgm:bulletEnabled val="1"/>
        </dgm:presLayoutVars>
      </dgm:prSet>
      <dgm:spPr/>
      <dgm:t>
        <a:bodyPr/>
        <a:lstStyle/>
        <a:p>
          <a:endParaRPr lang="en-US"/>
        </a:p>
      </dgm:t>
    </dgm:pt>
    <dgm:pt modelId="{52973ECB-F32B-4B30-B991-EDE751B04BAD}" type="pres">
      <dgm:prSet presAssocID="{BBAF21F4-1458-4C5F-A243-888A809C66B5}" presName="maxNode" presStyleCnt="0"/>
      <dgm:spPr/>
    </dgm:pt>
    <dgm:pt modelId="{53393909-1CDC-48F8-A611-9C4D26EF637B}" type="pres">
      <dgm:prSet presAssocID="{BBAF21F4-1458-4C5F-A243-888A809C66B5}" presName="Name33" presStyleCnt="0"/>
      <dgm:spPr/>
    </dgm:pt>
  </dgm:ptLst>
  <dgm:cxnLst>
    <dgm:cxn modelId="{D80E02D6-2943-41DB-A0F8-FA4D3E92D85C}" type="presOf" srcId="{76484564-15B6-4A42-914D-BC125F581830}" destId="{937DC4D2-17BE-4768-95FF-3C61E3597774}" srcOrd="0" destOrd="0" presId="urn:microsoft.com/office/officeart/2008/layout/AccentedPicture"/>
    <dgm:cxn modelId="{A3F0FF7D-8152-4330-83D6-36688C8F06CE}" srcId="{BBAF21F4-1458-4C5F-A243-888A809C66B5}" destId="{76484564-15B6-4A42-914D-BC125F581830}" srcOrd="3" destOrd="0" parTransId="{4394CE51-3264-4773-B181-B4F4DC9A7686}" sibTransId="{8135396C-4961-4FD6-ADC3-85E86D49D9EE}"/>
    <dgm:cxn modelId="{0C8E8562-9924-4DE1-AEC3-FD6A1474476F}" srcId="{BBAF21F4-1458-4C5F-A243-888A809C66B5}" destId="{5B7694E5-6D7C-4CAF-8B96-DC6B988ABF7F}" srcOrd="0" destOrd="0" parTransId="{6F951BE4-21E4-484D-B51E-887704AEB684}" sibTransId="{B834E12B-BA3B-4088-9413-B88A0D59564F}"/>
    <dgm:cxn modelId="{AEAA062B-22D5-4916-9FCA-D2C12AD42A15}" srcId="{BBAF21F4-1458-4C5F-A243-888A809C66B5}" destId="{D9A516A0-7E80-4636-976B-7C49462F73F1}" srcOrd="2" destOrd="0" parTransId="{E749DFD2-5637-49C0-AD7E-578122E024E4}" sibTransId="{5E701580-D0F7-42F7-AE66-09BD986B5C3C}"/>
    <dgm:cxn modelId="{0C58828F-BE29-4F5E-A42C-D6FFE3578177}" type="presOf" srcId="{5B7694E5-6D7C-4CAF-8B96-DC6B988ABF7F}" destId="{22DE480E-6446-4871-BD91-44691D4B7675}" srcOrd="0" destOrd="0" presId="urn:microsoft.com/office/officeart/2008/layout/AccentedPicture"/>
    <dgm:cxn modelId="{4B513EC8-9479-4249-945D-75FB7BD9B63C}" srcId="{BBAF21F4-1458-4C5F-A243-888A809C66B5}" destId="{75152BFD-CEDE-4154-A559-78BE22B50A72}" srcOrd="1" destOrd="0" parTransId="{02D98577-3BFB-4835-9A27-01F2D9680B5C}" sibTransId="{4BBBBA1D-D776-4E66-BF18-CCAC7A259CAE}"/>
    <dgm:cxn modelId="{0BA6D4E0-4101-4611-A89F-B550AECA9546}" type="presOf" srcId="{75152BFD-CEDE-4154-A559-78BE22B50A72}" destId="{9E7392D7-A64B-4F1D-A337-0022911E11DF}" srcOrd="0" destOrd="0" presId="urn:microsoft.com/office/officeart/2008/layout/AccentedPicture"/>
    <dgm:cxn modelId="{C5E08C59-66FC-44DB-9665-8532927663D3}" type="presOf" srcId="{D9A516A0-7E80-4636-976B-7C49462F73F1}" destId="{89428E94-F808-4A81-9386-174C9F77E5D3}" srcOrd="0" destOrd="0" presId="urn:microsoft.com/office/officeart/2008/layout/AccentedPicture"/>
    <dgm:cxn modelId="{3E8CD9C1-7CBD-478C-8642-8C3DFCF4F9C0}" type="presOf" srcId="{B834E12B-BA3B-4088-9413-B88A0D59564F}" destId="{696E8D11-D11A-4638-A2EA-34B51C142410}" srcOrd="0" destOrd="0" presId="urn:microsoft.com/office/officeart/2008/layout/AccentedPicture"/>
    <dgm:cxn modelId="{264132E4-0EA8-44B1-AC71-3025EAE3C9D7}" type="presOf" srcId="{BBAF21F4-1458-4C5F-A243-888A809C66B5}" destId="{251D3A08-C765-4F54-BBAF-53372274B5ED}" srcOrd="0" destOrd="0" presId="urn:microsoft.com/office/officeart/2008/layout/AccentedPicture"/>
    <dgm:cxn modelId="{76287D42-879F-4526-A39C-80C8D89E4FEA}" type="presParOf" srcId="{251D3A08-C765-4F54-BBAF-53372274B5ED}" destId="{696E8D11-D11A-4638-A2EA-34B51C142410}" srcOrd="0" destOrd="0" presId="urn:microsoft.com/office/officeart/2008/layout/AccentedPicture"/>
    <dgm:cxn modelId="{AA3C3C66-BD01-41A2-850A-495653FE3978}" type="presParOf" srcId="{251D3A08-C765-4F54-BBAF-53372274B5ED}" destId="{22DE480E-6446-4871-BD91-44691D4B7675}" srcOrd="1" destOrd="0" presId="urn:microsoft.com/office/officeart/2008/layout/AccentedPicture"/>
    <dgm:cxn modelId="{E51B154D-7C25-4093-AAB0-4E7A0FF9FBD1}" type="presParOf" srcId="{251D3A08-C765-4F54-BBAF-53372274B5ED}" destId="{CCE89D8A-6340-4A01-93BD-4AA5A2687339}" srcOrd="2" destOrd="0" presId="urn:microsoft.com/office/officeart/2008/layout/AccentedPicture"/>
    <dgm:cxn modelId="{3767C388-340B-4F2A-8C93-862E687CFF9B}" type="presParOf" srcId="{CCE89D8A-6340-4A01-93BD-4AA5A2687339}" destId="{D4B004F0-2F10-4217-8575-3C5F9C19A276}" srcOrd="0" destOrd="0" presId="urn:microsoft.com/office/officeart/2008/layout/AccentedPicture"/>
    <dgm:cxn modelId="{48C637E5-585C-45CF-8166-3C09A0A9EA09}" type="presParOf" srcId="{D4B004F0-2F10-4217-8575-3C5F9C19A276}" destId="{8A8CFF7C-3803-4CCD-835C-008E6F48E97A}" srcOrd="0" destOrd="0" presId="urn:microsoft.com/office/officeart/2008/layout/AccentedPicture"/>
    <dgm:cxn modelId="{40EB13E7-9579-4293-8ED5-69514CA77C1F}" type="presParOf" srcId="{D4B004F0-2F10-4217-8575-3C5F9C19A276}" destId="{C1C8BFB7-16FA-48DA-AD18-80445DCB041C}" srcOrd="1" destOrd="0" presId="urn:microsoft.com/office/officeart/2008/layout/AccentedPicture"/>
    <dgm:cxn modelId="{33526469-B96B-401A-A815-B5C327023C10}" type="presParOf" srcId="{D4B004F0-2F10-4217-8575-3C5F9C19A276}" destId="{668901C7-B339-47A8-9302-F08DE2951AF2}" srcOrd="2" destOrd="0" presId="urn:microsoft.com/office/officeart/2008/layout/AccentedPicture"/>
    <dgm:cxn modelId="{B64E4EA2-D51F-4E0D-B3F6-31D0AA0A9C98}" type="presParOf" srcId="{668901C7-B339-47A8-9302-F08DE2951AF2}" destId="{9E7392D7-A64B-4F1D-A337-0022911E11DF}" srcOrd="0" destOrd="0" presId="urn:microsoft.com/office/officeart/2008/layout/AccentedPicture"/>
    <dgm:cxn modelId="{56FDD13A-F842-4B63-A816-C8036D4DD138}" type="presParOf" srcId="{CCE89D8A-6340-4A01-93BD-4AA5A2687339}" destId="{954EC7D1-75B6-4572-A4EA-E55840F543C5}" srcOrd="1" destOrd="0" presId="urn:microsoft.com/office/officeart/2008/layout/AccentedPicture"/>
    <dgm:cxn modelId="{DF601FF2-446A-47D4-923B-C227E35F899B}" type="presParOf" srcId="{CCE89D8A-6340-4A01-93BD-4AA5A2687339}" destId="{48501692-A5EC-4429-833F-E599235620B1}" srcOrd="2" destOrd="0" presId="urn:microsoft.com/office/officeart/2008/layout/AccentedPicture"/>
    <dgm:cxn modelId="{5D119FBE-4BD6-4C83-91E4-40456950D7D5}" type="presParOf" srcId="{48501692-A5EC-4429-833F-E599235620B1}" destId="{A72F7326-A070-4B86-83F2-4A4926EA1301}" srcOrd="0" destOrd="0" presId="urn:microsoft.com/office/officeart/2008/layout/AccentedPicture"/>
    <dgm:cxn modelId="{9533B0E6-D6EE-4FE0-8170-8E6422152292}" type="presParOf" srcId="{48501692-A5EC-4429-833F-E599235620B1}" destId="{BF47225D-BB1D-4088-909E-240D568D2FA7}" srcOrd="1" destOrd="0" presId="urn:microsoft.com/office/officeart/2008/layout/AccentedPicture"/>
    <dgm:cxn modelId="{1F46AFFE-E589-421F-B2D9-2AF3A00F8A04}" type="presParOf" srcId="{48501692-A5EC-4429-833F-E599235620B1}" destId="{AFF19CD0-4BA2-4924-A05F-E16B0E6DF115}" srcOrd="2" destOrd="0" presId="urn:microsoft.com/office/officeart/2008/layout/AccentedPicture"/>
    <dgm:cxn modelId="{23BC5D11-1D46-4CAA-99EC-C8138440C0D9}" type="presParOf" srcId="{AFF19CD0-4BA2-4924-A05F-E16B0E6DF115}" destId="{89428E94-F808-4A81-9386-174C9F77E5D3}" srcOrd="0" destOrd="0" presId="urn:microsoft.com/office/officeart/2008/layout/AccentedPicture"/>
    <dgm:cxn modelId="{FA1104D3-3FC6-4E26-9AAC-A979F92F4C9E}" type="presParOf" srcId="{CCE89D8A-6340-4A01-93BD-4AA5A2687339}" destId="{6FA8ECC7-722B-4817-82EA-40B86E053810}" srcOrd="3" destOrd="0" presId="urn:microsoft.com/office/officeart/2008/layout/AccentedPicture"/>
    <dgm:cxn modelId="{F05FB8AD-E8A8-48E1-8780-1CE8F0FC2481}" type="presParOf" srcId="{CCE89D8A-6340-4A01-93BD-4AA5A2687339}" destId="{A177817F-D64A-41B2-8961-FBC00AB61F31}" srcOrd="4" destOrd="0" presId="urn:microsoft.com/office/officeart/2008/layout/AccentedPicture"/>
    <dgm:cxn modelId="{CCB8C424-4A9C-43AD-9FB8-149C6F623670}" type="presParOf" srcId="{A177817F-D64A-41B2-8961-FBC00AB61F31}" destId="{5C7F4EEE-B395-489A-99C9-EEC291F4BDBA}" srcOrd="0" destOrd="0" presId="urn:microsoft.com/office/officeart/2008/layout/AccentedPicture"/>
    <dgm:cxn modelId="{D551786A-FF3B-4201-8844-C3D2D176CEA9}" type="presParOf" srcId="{A177817F-D64A-41B2-8961-FBC00AB61F31}" destId="{F6A1515B-61B2-48FD-B9A3-FA0E441E2422}" srcOrd="1" destOrd="0" presId="urn:microsoft.com/office/officeart/2008/layout/AccentedPicture"/>
    <dgm:cxn modelId="{BF39AEB3-E13F-4157-B4AF-6672A8B992D4}" type="presParOf" srcId="{A177817F-D64A-41B2-8961-FBC00AB61F31}" destId="{A2C38107-9F24-40A4-ADB1-BBA93003C0D1}" srcOrd="2" destOrd="0" presId="urn:microsoft.com/office/officeart/2008/layout/AccentedPicture"/>
    <dgm:cxn modelId="{4DAF2B46-5DEF-4D08-B54C-BF15ADE1C023}" type="presParOf" srcId="{A2C38107-9F24-40A4-ADB1-BBA93003C0D1}" destId="{937DC4D2-17BE-4768-95FF-3C61E3597774}" srcOrd="0" destOrd="0" presId="urn:microsoft.com/office/officeart/2008/layout/AccentedPicture"/>
    <dgm:cxn modelId="{A55C04F0-0CCC-4EA2-AEEC-1CCFED219996}" type="presParOf" srcId="{251D3A08-C765-4F54-BBAF-53372274B5ED}" destId="{52973ECB-F32B-4B30-B991-EDE751B04BAD}" srcOrd="3" destOrd="0" presId="urn:microsoft.com/office/officeart/2008/layout/AccentedPicture"/>
    <dgm:cxn modelId="{7EA764B8-21CC-46CC-B0EF-E50623A389AE}" type="presParOf" srcId="{52973ECB-F32B-4B30-B991-EDE751B04BAD}" destId="{53393909-1CDC-48F8-A611-9C4D26EF637B}"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8D11-D11A-4638-A2EA-34B51C142410}">
      <dsp:nvSpPr>
        <dsp:cNvPr id="0" name=""/>
        <dsp:cNvSpPr/>
      </dsp:nvSpPr>
      <dsp:spPr>
        <a:xfrm>
          <a:off x="634090" y="624781"/>
          <a:ext cx="2982798" cy="3671100"/>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94" t="-2372" r="-89804" b="188"/>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22DE480E-6446-4871-BD91-44691D4B7675}">
      <dsp:nvSpPr>
        <dsp:cNvPr id="0" name=""/>
        <dsp:cNvSpPr/>
      </dsp:nvSpPr>
      <dsp:spPr>
        <a:xfrm>
          <a:off x="473895" y="4372072"/>
          <a:ext cx="3141550" cy="10526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b" anchorCtr="0">
          <a:noAutofit/>
        </a:bodyPr>
        <a:lstStyle/>
        <a:p>
          <a:pPr lvl="0" algn="ctr" defTabSz="1422400">
            <a:lnSpc>
              <a:spcPct val="90000"/>
            </a:lnSpc>
            <a:spcBef>
              <a:spcPct val="0"/>
            </a:spcBef>
            <a:spcAft>
              <a:spcPct val="35000"/>
            </a:spcAft>
          </a:pPr>
          <a:r>
            <a:rPr lang="en-US" sz="3200" b="1" kern="1200" dirty="0" smtClean="0">
              <a:solidFill>
                <a:srgbClr val="F98C27"/>
              </a:solidFill>
            </a:rPr>
            <a:t>Lead generation</a:t>
          </a:r>
          <a:endParaRPr lang="en-US" sz="3200" b="1" kern="1200" dirty="0">
            <a:solidFill>
              <a:srgbClr val="F98C27"/>
            </a:solidFill>
          </a:endParaRPr>
        </a:p>
      </dsp:txBody>
      <dsp:txXfrm>
        <a:off x="473895" y="4372072"/>
        <a:ext cx="3141550" cy="1052652"/>
      </dsp:txXfrm>
    </dsp:sp>
    <dsp:sp modelId="{C1C8BFB7-16FA-48DA-AD18-80445DCB041C}">
      <dsp:nvSpPr>
        <dsp:cNvPr id="0" name=""/>
        <dsp:cNvSpPr/>
      </dsp:nvSpPr>
      <dsp:spPr>
        <a:xfrm>
          <a:off x="3332308" y="28672"/>
          <a:ext cx="1365228" cy="13652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9E7392D7-A64B-4F1D-A337-0022911E11DF}">
      <dsp:nvSpPr>
        <dsp:cNvPr id="0" name=""/>
        <dsp:cNvSpPr/>
      </dsp:nvSpPr>
      <dsp:spPr>
        <a:xfrm>
          <a:off x="4694939" y="97398"/>
          <a:ext cx="4059532" cy="1365228"/>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111760" tIns="55880" rIns="111760" bIns="55880" numCol="1" spcCol="1270" anchor="ctr" anchorCtr="0">
          <a:noAutofit/>
        </a:bodyPr>
        <a:lstStyle/>
        <a:p>
          <a:pPr lvl="0" algn="l" defTabSz="1955800">
            <a:lnSpc>
              <a:spcPct val="90000"/>
            </a:lnSpc>
            <a:spcBef>
              <a:spcPct val="0"/>
            </a:spcBef>
            <a:spcAft>
              <a:spcPct val="35000"/>
            </a:spcAft>
          </a:pPr>
          <a:r>
            <a:rPr lang="en-US" sz="4400" kern="1200" dirty="0" smtClean="0">
              <a:solidFill>
                <a:srgbClr val="3698D3"/>
              </a:solidFill>
            </a:rPr>
            <a:t>Getting appointments</a:t>
          </a:r>
          <a:endParaRPr lang="en-US" sz="4400" kern="1200" dirty="0">
            <a:solidFill>
              <a:srgbClr val="3698D3"/>
            </a:solidFill>
          </a:endParaRPr>
        </a:p>
      </dsp:txBody>
      <dsp:txXfrm>
        <a:off x="4694939" y="97398"/>
        <a:ext cx="4059532" cy="1365228"/>
      </dsp:txXfrm>
    </dsp:sp>
    <dsp:sp modelId="{BF47225D-BB1D-4088-909E-240D568D2FA7}">
      <dsp:nvSpPr>
        <dsp:cNvPr id="0" name=""/>
        <dsp:cNvSpPr/>
      </dsp:nvSpPr>
      <dsp:spPr>
        <a:xfrm>
          <a:off x="3299652" y="1647110"/>
          <a:ext cx="1365228" cy="1365228"/>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3383" t="11693" r="7068" b="22591"/>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89428E94-F808-4A81-9386-174C9F77E5D3}">
      <dsp:nvSpPr>
        <dsp:cNvPr id="0" name=""/>
        <dsp:cNvSpPr/>
      </dsp:nvSpPr>
      <dsp:spPr>
        <a:xfrm>
          <a:off x="4673046" y="1708368"/>
          <a:ext cx="4107577" cy="1365228"/>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111760" tIns="55880" rIns="111760" bIns="55880" numCol="1" spcCol="1270" anchor="ctr" anchorCtr="0">
          <a:noAutofit/>
        </a:bodyPr>
        <a:lstStyle/>
        <a:p>
          <a:pPr lvl="0" algn="l" defTabSz="1955800">
            <a:lnSpc>
              <a:spcPct val="90000"/>
            </a:lnSpc>
            <a:spcBef>
              <a:spcPct val="0"/>
            </a:spcBef>
            <a:spcAft>
              <a:spcPct val="35000"/>
            </a:spcAft>
          </a:pPr>
          <a:r>
            <a:rPr lang="en-US" sz="4400" kern="1200" dirty="0" smtClean="0">
              <a:solidFill>
                <a:srgbClr val="3698D3"/>
              </a:solidFill>
            </a:rPr>
            <a:t>Lacking social/web leads</a:t>
          </a:r>
          <a:endParaRPr lang="en-US" sz="4400" kern="1200" dirty="0">
            <a:solidFill>
              <a:srgbClr val="3698D3"/>
            </a:solidFill>
          </a:endParaRPr>
        </a:p>
      </dsp:txBody>
      <dsp:txXfrm>
        <a:off x="4673046" y="1708368"/>
        <a:ext cx="4107577" cy="1365228"/>
      </dsp:txXfrm>
    </dsp:sp>
    <dsp:sp modelId="{F6A1515B-61B2-48FD-B9A3-FA0E441E2422}">
      <dsp:nvSpPr>
        <dsp:cNvPr id="0" name=""/>
        <dsp:cNvSpPr/>
      </dsp:nvSpPr>
      <dsp:spPr>
        <a:xfrm>
          <a:off x="3398385" y="3319338"/>
          <a:ext cx="1365228" cy="13652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937DC4D2-17BE-4768-95FF-3C61E3597774}">
      <dsp:nvSpPr>
        <dsp:cNvPr id="0" name=""/>
        <dsp:cNvSpPr/>
      </dsp:nvSpPr>
      <dsp:spPr>
        <a:xfrm>
          <a:off x="4720776" y="3305263"/>
          <a:ext cx="4050815" cy="1365228"/>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111760" tIns="55880" rIns="111760" bIns="55880" numCol="1" spcCol="1270" anchor="ctr" anchorCtr="0">
          <a:noAutofit/>
        </a:bodyPr>
        <a:lstStyle/>
        <a:p>
          <a:pPr lvl="0" algn="l" defTabSz="1955800">
            <a:lnSpc>
              <a:spcPct val="90000"/>
            </a:lnSpc>
            <a:spcBef>
              <a:spcPct val="0"/>
            </a:spcBef>
            <a:spcAft>
              <a:spcPct val="35000"/>
            </a:spcAft>
          </a:pPr>
          <a:r>
            <a:rPr lang="en-US" sz="4400" kern="1200" dirty="0" smtClean="0">
              <a:solidFill>
                <a:srgbClr val="3698D3"/>
              </a:solidFill>
            </a:rPr>
            <a:t>Natural lead generation</a:t>
          </a:r>
          <a:endParaRPr lang="en-US" sz="4400" kern="1200" dirty="0">
            <a:solidFill>
              <a:srgbClr val="3698D3"/>
            </a:solidFill>
          </a:endParaRPr>
        </a:p>
      </dsp:txBody>
      <dsp:txXfrm>
        <a:off x="4720776" y="3305263"/>
        <a:ext cx="4050815" cy="1365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8D11-D11A-4638-A2EA-34B51C142410}">
      <dsp:nvSpPr>
        <dsp:cNvPr id="0" name=""/>
        <dsp:cNvSpPr/>
      </dsp:nvSpPr>
      <dsp:spPr>
        <a:xfrm>
          <a:off x="466842" y="0"/>
          <a:ext cx="3414501" cy="443790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22DE480E-6446-4871-BD91-44691D4B7675}">
      <dsp:nvSpPr>
        <dsp:cNvPr id="0" name=""/>
        <dsp:cNvSpPr/>
      </dsp:nvSpPr>
      <dsp:spPr>
        <a:xfrm>
          <a:off x="466852" y="4509947"/>
          <a:ext cx="3141550" cy="10526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b" anchorCtr="0">
          <a:noAutofit/>
        </a:bodyPr>
        <a:lstStyle/>
        <a:p>
          <a:pPr lvl="0" algn="ctr" defTabSz="1377950">
            <a:lnSpc>
              <a:spcPct val="90000"/>
            </a:lnSpc>
            <a:spcBef>
              <a:spcPct val="0"/>
            </a:spcBef>
            <a:spcAft>
              <a:spcPct val="35000"/>
            </a:spcAft>
          </a:pPr>
          <a:r>
            <a:rPr lang="en-US" sz="3100" b="1" kern="1200" dirty="0" smtClean="0">
              <a:solidFill>
                <a:srgbClr val="F98C27"/>
              </a:solidFill>
            </a:rPr>
            <a:t>Poor marketing support</a:t>
          </a:r>
          <a:endParaRPr lang="en-US" sz="3100" b="1" kern="1200" dirty="0">
            <a:solidFill>
              <a:srgbClr val="F98C27"/>
            </a:solidFill>
          </a:endParaRPr>
        </a:p>
      </dsp:txBody>
      <dsp:txXfrm>
        <a:off x="466852" y="4509947"/>
        <a:ext cx="3141550" cy="1052652"/>
      </dsp:txXfrm>
    </dsp:sp>
    <dsp:sp modelId="{C1C8BFB7-16FA-48DA-AD18-80445DCB041C}">
      <dsp:nvSpPr>
        <dsp:cNvPr id="0" name=""/>
        <dsp:cNvSpPr/>
      </dsp:nvSpPr>
      <dsp:spPr>
        <a:xfrm>
          <a:off x="3286246" y="0"/>
          <a:ext cx="1223906" cy="1223906"/>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97" t="1186" r="-4756" b="12836"/>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9E7392D7-A64B-4F1D-A337-0022911E11DF}">
      <dsp:nvSpPr>
        <dsp:cNvPr id="0" name=""/>
        <dsp:cNvSpPr/>
      </dsp:nvSpPr>
      <dsp:spPr>
        <a:xfrm>
          <a:off x="4673325" y="0"/>
          <a:ext cx="4033296" cy="1223906"/>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r>
            <a:rPr lang="en-US" sz="3100" kern="1200" dirty="0" smtClean="0">
              <a:solidFill>
                <a:srgbClr val="3698D3"/>
              </a:solidFill>
            </a:rPr>
            <a:t>Inability to engage leads with quality content </a:t>
          </a:r>
          <a:endParaRPr lang="en-US" sz="3100" kern="1200" dirty="0">
            <a:solidFill>
              <a:srgbClr val="3698D3"/>
            </a:solidFill>
          </a:endParaRPr>
        </a:p>
      </dsp:txBody>
      <dsp:txXfrm>
        <a:off x="4673325" y="0"/>
        <a:ext cx="4033296" cy="1223906"/>
      </dsp:txXfrm>
    </dsp:sp>
    <dsp:sp modelId="{BF47225D-BB1D-4088-909E-240D568D2FA7}">
      <dsp:nvSpPr>
        <dsp:cNvPr id="0" name=""/>
        <dsp:cNvSpPr/>
      </dsp:nvSpPr>
      <dsp:spPr>
        <a:xfrm>
          <a:off x="3326329" y="1290692"/>
          <a:ext cx="1223906" cy="122390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89428E94-F808-4A81-9386-174C9F77E5D3}">
      <dsp:nvSpPr>
        <dsp:cNvPr id="0" name=""/>
        <dsp:cNvSpPr/>
      </dsp:nvSpPr>
      <dsp:spPr>
        <a:xfrm>
          <a:off x="4669798" y="1371604"/>
          <a:ext cx="4081031" cy="1223906"/>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r>
            <a:rPr lang="en-US" sz="3100" kern="1200" dirty="0" smtClean="0">
              <a:solidFill>
                <a:srgbClr val="3698D3"/>
              </a:solidFill>
            </a:rPr>
            <a:t>Lack of timely marketing support</a:t>
          </a:r>
          <a:endParaRPr lang="en-US" sz="3100" kern="1200" dirty="0">
            <a:solidFill>
              <a:srgbClr val="3698D3"/>
            </a:solidFill>
          </a:endParaRPr>
        </a:p>
      </dsp:txBody>
      <dsp:txXfrm>
        <a:off x="4669798" y="1371604"/>
        <a:ext cx="4081031" cy="1223906"/>
      </dsp:txXfrm>
    </dsp:sp>
    <dsp:sp modelId="{B042660C-8550-4B4C-A45F-1A59D30C83F3}">
      <dsp:nvSpPr>
        <dsp:cNvPr id="0" name=""/>
        <dsp:cNvSpPr/>
      </dsp:nvSpPr>
      <dsp:spPr>
        <a:xfrm>
          <a:off x="3286246" y="2590798"/>
          <a:ext cx="1223906" cy="122390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2EACA9F5-CB71-4481-8094-12FB3D1A4ED1}">
      <dsp:nvSpPr>
        <dsp:cNvPr id="0" name=""/>
        <dsp:cNvSpPr/>
      </dsp:nvSpPr>
      <dsp:spPr>
        <a:xfrm>
          <a:off x="4741557" y="2509898"/>
          <a:ext cx="3919094" cy="122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endParaRPr lang="en-US" sz="3100" kern="1200"/>
        </a:p>
      </dsp:txBody>
      <dsp:txXfrm>
        <a:off x="4741557" y="2509898"/>
        <a:ext cx="3919094" cy="1223906"/>
      </dsp:txXfrm>
    </dsp:sp>
    <dsp:sp modelId="{F6A1515B-61B2-48FD-B9A3-FA0E441E2422}">
      <dsp:nvSpPr>
        <dsp:cNvPr id="0" name=""/>
        <dsp:cNvSpPr/>
      </dsp:nvSpPr>
      <dsp:spPr>
        <a:xfrm>
          <a:off x="3344467" y="3886205"/>
          <a:ext cx="1223906" cy="1223906"/>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165" t="-130186" r="-54861" b="5528"/>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937DC4D2-17BE-4768-95FF-3C61E3597774}">
      <dsp:nvSpPr>
        <dsp:cNvPr id="0" name=""/>
        <dsp:cNvSpPr/>
      </dsp:nvSpPr>
      <dsp:spPr>
        <a:xfrm>
          <a:off x="4644559" y="2666999"/>
          <a:ext cx="4050815" cy="1223906"/>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78740" tIns="39370" rIns="78740" bIns="39370" numCol="1" spcCol="1270" anchor="ctr" anchorCtr="0">
          <a:noAutofit/>
        </a:bodyPr>
        <a:lstStyle/>
        <a:p>
          <a:pPr lvl="0" algn="l" defTabSz="1377950">
            <a:lnSpc>
              <a:spcPct val="90000"/>
            </a:lnSpc>
            <a:spcBef>
              <a:spcPct val="0"/>
            </a:spcBef>
            <a:spcAft>
              <a:spcPct val="35000"/>
            </a:spcAft>
          </a:pPr>
          <a:r>
            <a:rPr lang="en-US" sz="3100" kern="1200" dirty="0" smtClean="0">
              <a:solidFill>
                <a:srgbClr val="3698D3"/>
              </a:solidFill>
            </a:rPr>
            <a:t>Poor lead quality</a:t>
          </a:r>
          <a:endParaRPr lang="en-US" sz="3100" kern="1200" dirty="0">
            <a:solidFill>
              <a:srgbClr val="3698D3"/>
            </a:solidFill>
          </a:endParaRPr>
        </a:p>
      </dsp:txBody>
      <dsp:txXfrm>
        <a:off x="4644559" y="2666999"/>
        <a:ext cx="4050815" cy="1223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8D11-D11A-4638-A2EA-34B51C142410}">
      <dsp:nvSpPr>
        <dsp:cNvPr id="0" name=""/>
        <dsp:cNvSpPr/>
      </dsp:nvSpPr>
      <dsp:spPr>
        <a:xfrm>
          <a:off x="575020" y="624781"/>
          <a:ext cx="2982798" cy="3671100"/>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6979" t="-5354" r="-41117" b="-602"/>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22DE480E-6446-4871-BD91-44691D4B7675}">
      <dsp:nvSpPr>
        <dsp:cNvPr id="0" name=""/>
        <dsp:cNvSpPr/>
      </dsp:nvSpPr>
      <dsp:spPr>
        <a:xfrm>
          <a:off x="414825" y="4372072"/>
          <a:ext cx="3141550" cy="10526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b" anchorCtr="0">
          <a:noAutofit/>
        </a:bodyPr>
        <a:lstStyle/>
        <a:p>
          <a:pPr lvl="0" algn="ctr" defTabSz="1377950">
            <a:lnSpc>
              <a:spcPct val="90000"/>
            </a:lnSpc>
            <a:spcBef>
              <a:spcPct val="0"/>
            </a:spcBef>
            <a:spcAft>
              <a:spcPct val="35000"/>
            </a:spcAft>
          </a:pPr>
          <a:r>
            <a:rPr lang="en-US" sz="3100" b="1" kern="1200" dirty="0" smtClean="0">
              <a:solidFill>
                <a:srgbClr val="F98C27"/>
              </a:solidFill>
            </a:rPr>
            <a:t>Customer retention</a:t>
          </a:r>
          <a:endParaRPr lang="en-US" sz="3100" b="1" kern="1200" dirty="0">
            <a:solidFill>
              <a:srgbClr val="F98C27"/>
            </a:solidFill>
          </a:endParaRPr>
        </a:p>
      </dsp:txBody>
      <dsp:txXfrm>
        <a:off x="414825" y="4372072"/>
        <a:ext cx="3141550" cy="1052652"/>
      </dsp:txXfrm>
    </dsp:sp>
    <dsp:sp modelId="{C1C8BFB7-16FA-48DA-AD18-80445DCB041C}">
      <dsp:nvSpPr>
        <dsp:cNvPr id="0" name=""/>
        <dsp:cNvSpPr/>
      </dsp:nvSpPr>
      <dsp:spPr>
        <a:xfrm>
          <a:off x="3273238" y="3"/>
          <a:ext cx="1365228" cy="136522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436" t="3721" r="5135" b="4849"/>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9E7392D7-A64B-4F1D-A337-0022911E11DF}">
      <dsp:nvSpPr>
        <dsp:cNvPr id="0" name=""/>
        <dsp:cNvSpPr/>
      </dsp:nvSpPr>
      <dsp:spPr>
        <a:xfrm>
          <a:off x="4633894" y="97398"/>
          <a:ext cx="4176290" cy="1365228"/>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96520" tIns="48260" rIns="96520" bIns="48260" numCol="1" spcCol="1270" anchor="ctr" anchorCtr="0">
          <a:noAutofit/>
        </a:bodyPr>
        <a:lstStyle/>
        <a:p>
          <a:pPr lvl="0" algn="l" defTabSz="1689100">
            <a:lnSpc>
              <a:spcPct val="90000"/>
            </a:lnSpc>
            <a:spcBef>
              <a:spcPct val="0"/>
            </a:spcBef>
            <a:spcAft>
              <a:spcPct val="35000"/>
            </a:spcAft>
          </a:pPr>
          <a:endParaRPr lang="en-US" sz="3800" kern="1200" dirty="0">
            <a:solidFill>
              <a:srgbClr val="3698D3"/>
            </a:solidFill>
          </a:endParaRPr>
        </a:p>
      </dsp:txBody>
      <dsp:txXfrm>
        <a:off x="4633894" y="97398"/>
        <a:ext cx="4176290" cy="1365228"/>
      </dsp:txXfrm>
    </dsp:sp>
    <dsp:sp modelId="{BF47225D-BB1D-4088-909E-240D568D2FA7}">
      <dsp:nvSpPr>
        <dsp:cNvPr id="0" name=""/>
        <dsp:cNvSpPr/>
      </dsp:nvSpPr>
      <dsp:spPr>
        <a:xfrm>
          <a:off x="3240582" y="1647110"/>
          <a:ext cx="1365228" cy="1365228"/>
        </a:xfrm>
        <a:prstGeom prst="ellipse">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l="14333" t="24471" r="2743" b="20247"/>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89428E94-F808-4A81-9386-174C9F77E5D3}">
      <dsp:nvSpPr>
        <dsp:cNvPr id="0" name=""/>
        <dsp:cNvSpPr/>
      </dsp:nvSpPr>
      <dsp:spPr>
        <a:xfrm>
          <a:off x="4611372" y="1708368"/>
          <a:ext cx="4225717" cy="1365228"/>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96520" tIns="48260" rIns="96520" bIns="48260" numCol="1" spcCol="1270" anchor="ctr" anchorCtr="0">
          <a:noAutofit/>
        </a:bodyPr>
        <a:lstStyle/>
        <a:p>
          <a:pPr lvl="0" algn="l" defTabSz="1689100">
            <a:lnSpc>
              <a:spcPct val="90000"/>
            </a:lnSpc>
            <a:spcBef>
              <a:spcPct val="0"/>
            </a:spcBef>
            <a:spcAft>
              <a:spcPct val="35000"/>
            </a:spcAft>
          </a:pPr>
          <a:r>
            <a:rPr lang="en-US" sz="3800" kern="1200" dirty="0" smtClean="0">
              <a:solidFill>
                <a:srgbClr val="3698D3"/>
              </a:solidFill>
            </a:rPr>
            <a:t>Poor customer support</a:t>
          </a:r>
          <a:endParaRPr lang="en-US" sz="3800" kern="1200" dirty="0">
            <a:solidFill>
              <a:srgbClr val="3698D3"/>
            </a:solidFill>
          </a:endParaRPr>
        </a:p>
      </dsp:txBody>
      <dsp:txXfrm>
        <a:off x="4611372" y="1708368"/>
        <a:ext cx="4225717" cy="1365228"/>
      </dsp:txXfrm>
    </dsp:sp>
    <dsp:sp modelId="{F6A1515B-61B2-48FD-B9A3-FA0E441E2422}">
      <dsp:nvSpPr>
        <dsp:cNvPr id="0" name=""/>
        <dsp:cNvSpPr/>
      </dsp:nvSpPr>
      <dsp:spPr>
        <a:xfrm>
          <a:off x="3339315" y="3319338"/>
          <a:ext cx="1365228" cy="136522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000" r="-4000"/>
          </a:stretch>
        </a:blipFill>
        <a:ln w="76200" cap="flat" cmpd="sng" algn="ctr">
          <a:solidFill>
            <a:srgbClr val="F98C27"/>
          </a:solidFill>
          <a:prstDash val="solid"/>
        </a:ln>
        <a:effectLst/>
      </dsp:spPr>
      <dsp:style>
        <a:lnRef idx="2">
          <a:scrgbClr r="0" g="0" b="0"/>
        </a:lnRef>
        <a:fillRef idx="1">
          <a:scrgbClr r="0" g="0" b="0"/>
        </a:fillRef>
        <a:effectRef idx="0">
          <a:scrgbClr r="0" g="0" b="0"/>
        </a:effectRef>
        <a:fontRef idx="minor"/>
      </dsp:style>
    </dsp:sp>
    <dsp:sp modelId="{937DC4D2-17BE-4768-95FF-3C61E3597774}">
      <dsp:nvSpPr>
        <dsp:cNvPr id="0" name=""/>
        <dsp:cNvSpPr/>
      </dsp:nvSpPr>
      <dsp:spPr>
        <a:xfrm>
          <a:off x="4660474" y="3305263"/>
          <a:ext cx="4167322" cy="1365228"/>
        </a:xfrm>
        <a:prstGeom prst="rect">
          <a:avLst/>
        </a:prstGeom>
        <a:noFill/>
        <a:ln w="38100">
          <a:solidFill>
            <a:srgbClr val="F98C27"/>
          </a:solidFill>
        </a:ln>
        <a:effectLst/>
      </dsp:spPr>
      <dsp:style>
        <a:lnRef idx="0">
          <a:scrgbClr r="0" g="0" b="0"/>
        </a:lnRef>
        <a:fillRef idx="0">
          <a:scrgbClr r="0" g="0" b="0"/>
        </a:fillRef>
        <a:effectRef idx="0">
          <a:scrgbClr r="0" g="0" b="0"/>
        </a:effectRef>
        <a:fontRef idx="minor"/>
      </dsp:style>
      <dsp:txBody>
        <a:bodyPr spcFirstLastPara="0" vert="horz" wrap="square" lIns="96520" tIns="48260" rIns="96520" bIns="48260" numCol="1" spcCol="1270" anchor="ctr" anchorCtr="0">
          <a:noAutofit/>
        </a:bodyPr>
        <a:lstStyle/>
        <a:p>
          <a:pPr lvl="0" algn="l" defTabSz="1689100">
            <a:lnSpc>
              <a:spcPct val="90000"/>
            </a:lnSpc>
            <a:spcBef>
              <a:spcPct val="0"/>
            </a:spcBef>
            <a:spcAft>
              <a:spcPct val="35000"/>
            </a:spcAft>
          </a:pPr>
          <a:r>
            <a:rPr lang="en-US" sz="3800" kern="1200" dirty="0" smtClean="0">
              <a:solidFill>
                <a:srgbClr val="3698D3"/>
              </a:solidFill>
            </a:rPr>
            <a:t>Inability to engage customers post-sale</a:t>
          </a:r>
          <a:endParaRPr lang="en-US" sz="3800" kern="1200" dirty="0">
            <a:solidFill>
              <a:srgbClr val="3698D3"/>
            </a:solidFill>
          </a:endParaRPr>
        </a:p>
      </dsp:txBody>
      <dsp:txXfrm>
        <a:off x="4660474" y="3305263"/>
        <a:ext cx="4167322" cy="1365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1622A-F983-4349-A283-F0CE3D4BBD82}">
      <dsp:nvSpPr>
        <dsp:cNvPr id="0" name=""/>
        <dsp:cNvSpPr/>
      </dsp:nvSpPr>
      <dsp:spPr>
        <a:xfrm>
          <a:off x="3827070" y="1987819"/>
          <a:ext cx="246319" cy="3087208"/>
        </a:xfrm>
        <a:custGeom>
          <a:avLst/>
          <a:gdLst/>
          <a:ahLst/>
          <a:cxnLst/>
          <a:rect l="0" t="0" r="0" b="0"/>
          <a:pathLst>
            <a:path>
              <a:moveTo>
                <a:pt x="0" y="0"/>
              </a:moveTo>
              <a:lnTo>
                <a:pt x="0" y="3087208"/>
              </a:lnTo>
              <a:lnTo>
                <a:pt x="246319" y="3087208"/>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FABE5BD2-740F-42A0-BF8C-4D9A62BA4BDD}">
      <dsp:nvSpPr>
        <dsp:cNvPr id="0" name=""/>
        <dsp:cNvSpPr/>
      </dsp:nvSpPr>
      <dsp:spPr>
        <a:xfrm>
          <a:off x="3827070" y="1987819"/>
          <a:ext cx="246319" cy="1921294"/>
        </a:xfrm>
        <a:custGeom>
          <a:avLst/>
          <a:gdLst/>
          <a:ahLst/>
          <a:cxnLst/>
          <a:rect l="0" t="0" r="0" b="0"/>
          <a:pathLst>
            <a:path>
              <a:moveTo>
                <a:pt x="0" y="0"/>
              </a:moveTo>
              <a:lnTo>
                <a:pt x="0" y="1921294"/>
              </a:lnTo>
              <a:lnTo>
                <a:pt x="246319" y="1921294"/>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2A626557-C2AB-488B-9870-53FF960678BA}">
      <dsp:nvSpPr>
        <dsp:cNvPr id="0" name=""/>
        <dsp:cNvSpPr/>
      </dsp:nvSpPr>
      <dsp:spPr>
        <a:xfrm>
          <a:off x="3827070" y="1987819"/>
          <a:ext cx="246319" cy="755380"/>
        </a:xfrm>
        <a:custGeom>
          <a:avLst/>
          <a:gdLst/>
          <a:ahLst/>
          <a:cxnLst/>
          <a:rect l="0" t="0" r="0" b="0"/>
          <a:pathLst>
            <a:path>
              <a:moveTo>
                <a:pt x="0" y="0"/>
              </a:moveTo>
              <a:lnTo>
                <a:pt x="0" y="755380"/>
              </a:lnTo>
              <a:lnTo>
                <a:pt x="246319" y="755380"/>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CF0ECAB8-E7CA-4068-B871-51EC59596E0F}">
      <dsp:nvSpPr>
        <dsp:cNvPr id="0" name=""/>
        <dsp:cNvSpPr/>
      </dsp:nvSpPr>
      <dsp:spPr>
        <a:xfrm>
          <a:off x="3490433" y="821905"/>
          <a:ext cx="993490" cy="344847"/>
        </a:xfrm>
        <a:custGeom>
          <a:avLst/>
          <a:gdLst/>
          <a:ahLst/>
          <a:cxnLst/>
          <a:rect l="0" t="0" r="0" b="0"/>
          <a:pathLst>
            <a:path>
              <a:moveTo>
                <a:pt x="0" y="0"/>
              </a:moveTo>
              <a:lnTo>
                <a:pt x="0" y="172423"/>
              </a:lnTo>
              <a:lnTo>
                <a:pt x="993490" y="172423"/>
              </a:lnTo>
              <a:lnTo>
                <a:pt x="993490" y="344847"/>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FEFEB530-C75F-4863-A251-A09974683013}">
      <dsp:nvSpPr>
        <dsp:cNvPr id="0" name=""/>
        <dsp:cNvSpPr/>
      </dsp:nvSpPr>
      <dsp:spPr>
        <a:xfrm>
          <a:off x="1840090" y="1987819"/>
          <a:ext cx="246319" cy="1921294"/>
        </a:xfrm>
        <a:custGeom>
          <a:avLst/>
          <a:gdLst/>
          <a:ahLst/>
          <a:cxnLst/>
          <a:rect l="0" t="0" r="0" b="0"/>
          <a:pathLst>
            <a:path>
              <a:moveTo>
                <a:pt x="0" y="0"/>
              </a:moveTo>
              <a:lnTo>
                <a:pt x="0" y="1921294"/>
              </a:lnTo>
              <a:lnTo>
                <a:pt x="246319" y="1921294"/>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45C08CC8-0BFD-4CF0-B337-07AB3DB5AD6A}">
      <dsp:nvSpPr>
        <dsp:cNvPr id="0" name=""/>
        <dsp:cNvSpPr/>
      </dsp:nvSpPr>
      <dsp:spPr>
        <a:xfrm>
          <a:off x="1840090" y="1987819"/>
          <a:ext cx="246319" cy="755380"/>
        </a:xfrm>
        <a:custGeom>
          <a:avLst/>
          <a:gdLst/>
          <a:ahLst/>
          <a:cxnLst/>
          <a:rect l="0" t="0" r="0" b="0"/>
          <a:pathLst>
            <a:path>
              <a:moveTo>
                <a:pt x="0" y="0"/>
              </a:moveTo>
              <a:lnTo>
                <a:pt x="0" y="755380"/>
              </a:lnTo>
              <a:lnTo>
                <a:pt x="246319" y="755380"/>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2265AF11-C7A1-40E3-8BE8-B328591C3C7D}">
      <dsp:nvSpPr>
        <dsp:cNvPr id="0" name=""/>
        <dsp:cNvSpPr/>
      </dsp:nvSpPr>
      <dsp:spPr>
        <a:xfrm>
          <a:off x="2496943" y="821905"/>
          <a:ext cx="993490" cy="344847"/>
        </a:xfrm>
        <a:custGeom>
          <a:avLst/>
          <a:gdLst/>
          <a:ahLst/>
          <a:cxnLst/>
          <a:rect l="0" t="0" r="0" b="0"/>
          <a:pathLst>
            <a:path>
              <a:moveTo>
                <a:pt x="993490" y="0"/>
              </a:moveTo>
              <a:lnTo>
                <a:pt x="993490" y="172423"/>
              </a:lnTo>
              <a:lnTo>
                <a:pt x="0" y="172423"/>
              </a:lnTo>
              <a:lnTo>
                <a:pt x="0" y="344847"/>
              </a:lnTo>
            </a:path>
          </a:pathLst>
        </a:custGeom>
        <a:noFill/>
        <a:ln w="25400" cap="flat" cmpd="sng" algn="ctr">
          <a:solidFill>
            <a:srgbClr val="3698D3"/>
          </a:solidFill>
          <a:prstDash val="solid"/>
        </a:ln>
        <a:effectLst/>
        <a:scene3d>
          <a:camera prst="orthographicFront"/>
          <a:lightRig rig="threePt" dir="t"/>
        </a:scene3d>
        <a:sp3d/>
      </dsp:spPr>
      <dsp:style>
        <a:lnRef idx="2">
          <a:scrgbClr r="0" g="0" b="0"/>
        </a:lnRef>
        <a:fillRef idx="0">
          <a:scrgbClr r="0" g="0" b="0"/>
        </a:fillRef>
        <a:effectRef idx="0">
          <a:scrgbClr r="0" g="0" b="0"/>
        </a:effectRef>
        <a:fontRef idx="minor"/>
      </dsp:style>
    </dsp:sp>
    <dsp:sp modelId="{F5972901-B8C6-4D63-A32F-523318A16EAE}">
      <dsp:nvSpPr>
        <dsp:cNvPr id="0" name=""/>
        <dsp:cNvSpPr/>
      </dsp:nvSpPr>
      <dsp:spPr>
        <a:xfrm>
          <a:off x="2669367" y="839"/>
          <a:ext cx="1642132"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Ways to grow your business</a:t>
          </a:r>
          <a:endParaRPr lang="en-US" sz="1600" kern="1200" dirty="0"/>
        </a:p>
      </dsp:txBody>
      <dsp:txXfrm>
        <a:off x="2669367" y="839"/>
        <a:ext cx="1642132" cy="821066"/>
      </dsp:txXfrm>
    </dsp:sp>
    <dsp:sp modelId="{5FD185EE-3CE5-401C-9CB2-4FC6C1C763E7}">
      <dsp:nvSpPr>
        <dsp:cNvPr id="0" name=""/>
        <dsp:cNvSpPr/>
      </dsp:nvSpPr>
      <dsp:spPr>
        <a:xfrm>
          <a:off x="1675877" y="1166753"/>
          <a:ext cx="1642132"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Generate new business</a:t>
          </a:r>
          <a:endParaRPr lang="en-US" sz="1600" kern="1200" dirty="0"/>
        </a:p>
      </dsp:txBody>
      <dsp:txXfrm>
        <a:off x="1675877" y="1166753"/>
        <a:ext cx="1642132" cy="821066"/>
      </dsp:txXfrm>
    </dsp:sp>
    <dsp:sp modelId="{7D6A7020-DDA6-4BA8-A12B-CE98AA0529DF}">
      <dsp:nvSpPr>
        <dsp:cNvPr id="0" name=""/>
        <dsp:cNvSpPr/>
      </dsp:nvSpPr>
      <dsp:spPr>
        <a:xfrm>
          <a:off x="2086410" y="2332667"/>
          <a:ext cx="1210087"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Attract new leads</a:t>
          </a:r>
          <a:endParaRPr lang="en-US" sz="1600" kern="1200" dirty="0"/>
        </a:p>
      </dsp:txBody>
      <dsp:txXfrm>
        <a:off x="2086410" y="2332667"/>
        <a:ext cx="1210087" cy="821066"/>
      </dsp:txXfrm>
    </dsp:sp>
    <dsp:sp modelId="{CC2EA189-BFAC-4297-B300-D2C4129109A8}">
      <dsp:nvSpPr>
        <dsp:cNvPr id="0" name=""/>
        <dsp:cNvSpPr/>
      </dsp:nvSpPr>
      <dsp:spPr>
        <a:xfrm>
          <a:off x="2086410" y="3498581"/>
          <a:ext cx="1349044"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Build new partnerships</a:t>
          </a:r>
          <a:endParaRPr lang="en-US" sz="1600" kern="1200" dirty="0"/>
        </a:p>
      </dsp:txBody>
      <dsp:txXfrm>
        <a:off x="2086410" y="3498581"/>
        <a:ext cx="1349044" cy="821066"/>
      </dsp:txXfrm>
    </dsp:sp>
    <dsp:sp modelId="{49A35AEB-8928-43EC-A00A-A18FEB22A379}">
      <dsp:nvSpPr>
        <dsp:cNvPr id="0" name=""/>
        <dsp:cNvSpPr/>
      </dsp:nvSpPr>
      <dsp:spPr>
        <a:xfrm>
          <a:off x="3662857" y="1166753"/>
          <a:ext cx="1642132"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Optimize existing business opportunities</a:t>
          </a:r>
          <a:endParaRPr lang="en-US" sz="1600" kern="1200" dirty="0"/>
        </a:p>
      </dsp:txBody>
      <dsp:txXfrm>
        <a:off x="3662857" y="1166753"/>
        <a:ext cx="1642132" cy="821066"/>
      </dsp:txXfrm>
    </dsp:sp>
    <dsp:sp modelId="{331C25EB-51FA-4389-8CE0-4FF0AF56737C}">
      <dsp:nvSpPr>
        <dsp:cNvPr id="0" name=""/>
        <dsp:cNvSpPr/>
      </dsp:nvSpPr>
      <dsp:spPr>
        <a:xfrm>
          <a:off x="4073390" y="2332667"/>
          <a:ext cx="1642132"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Upsell/cross-sell to existing accounts</a:t>
          </a:r>
          <a:endParaRPr lang="en-US" sz="1600" kern="1200" dirty="0"/>
        </a:p>
      </dsp:txBody>
      <dsp:txXfrm>
        <a:off x="4073390" y="2332667"/>
        <a:ext cx="1642132" cy="821066"/>
      </dsp:txXfrm>
    </dsp:sp>
    <dsp:sp modelId="{59653E3F-B8F8-4386-AD64-E545DA4EAC7E}">
      <dsp:nvSpPr>
        <dsp:cNvPr id="0" name=""/>
        <dsp:cNvSpPr/>
      </dsp:nvSpPr>
      <dsp:spPr>
        <a:xfrm>
          <a:off x="4073390" y="3498581"/>
          <a:ext cx="1642132"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Migrate from break/fix to MRR customers</a:t>
          </a:r>
          <a:endParaRPr lang="en-US" sz="1600" kern="1200" dirty="0"/>
        </a:p>
      </dsp:txBody>
      <dsp:txXfrm>
        <a:off x="4073390" y="3498581"/>
        <a:ext cx="1642132" cy="821066"/>
      </dsp:txXfrm>
    </dsp:sp>
    <dsp:sp modelId="{5F2642E5-1A89-4D55-A9B9-E097BCAF687B}">
      <dsp:nvSpPr>
        <dsp:cNvPr id="0" name=""/>
        <dsp:cNvSpPr/>
      </dsp:nvSpPr>
      <dsp:spPr>
        <a:xfrm>
          <a:off x="4073390" y="4664495"/>
          <a:ext cx="1642132" cy="821066"/>
        </a:xfrm>
        <a:prstGeom prst="rect">
          <a:avLst/>
        </a:prstGeom>
        <a:solidFill>
          <a:srgbClr val="3698D3"/>
        </a:solidFill>
        <a:ln w="25400" cap="flat" cmpd="sng" algn="ctr">
          <a:solidFill>
            <a:srgbClr val="3698D3"/>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Add/modify existing offerings</a:t>
          </a:r>
          <a:endParaRPr lang="en-US" sz="1600" kern="1200" dirty="0"/>
        </a:p>
      </dsp:txBody>
      <dsp:txXfrm>
        <a:off x="4073390" y="4664495"/>
        <a:ext cx="1642132" cy="821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3234D-79D0-4B9A-9FAF-CB3B93C8E073}">
      <dsp:nvSpPr>
        <dsp:cNvPr id="0" name=""/>
        <dsp:cNvSpPr/>
      </dsp:nvSpPr>
      <dsp:spPr>
        <a:xfrm>
          <a:off x="7293" y="45843"/>
          <a:ext cx="2291953" cy="880075"/>
        </a:xfrm>
        <a:prstGeom prst="chevron">
          <a:avLst/>
        </a:prstGeom>
        <a:solidFill>
          <a:srgbClr val="3698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What are the key customer verticals that you serve?</a:t>
          </a:r>
          <a:endParaRPr lang="en-US" sz="1500" kern="1200" dirty="0"/>
        </a:p>
      </dsp:txBody>
      <dsp:txXfrm>
        <a:off x="447331" y="45843"/>
        <a:ext cx="1411878" cy="880075"/>
      </dsp:txXfrm>
    </dsp:sp>
    <dsp:sp modelId="{916A97C7-03E3-4FC6-B03E-CA91A23FBCC2}">
      <dsp:nvSpPr>
        <dsp:cNvPr id="0" name=""/>
        <dsp:cNvSpPr/>
      </dsp:nvSpPr>
      <dsp:spPr>
        <a:xfrm>
          <a:off x="7293" y="1035928"/>
          <a:ext cx="1833562" cy="371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Law firms</a:t>
          </a:r>
          <a:endParaRPr lang="en-US" sz="1800" kern="1200" dirty="0"/>
        </a:p>
        <a:p>
          <a:pPr marL="171450" lvl="1" indent="-171450" algn="l" defTabSz="800100">
            <a:lnSpc>
              <a:spcPct val="90000"/>
            </a:lnSpc>
            <a:spcBef>
              <a:spcPct val="0"/>
            </a:spcBef>
            <a:spcAft>
              <a:spcPct val="15000"/>
            </a:spcAft>
            <a:buChar char="••"/>
          </a:pPr>
          <a:r>
            <a:rPr lang="en-US" sz="1800" kern="1200" dirty="0" smtClean="0"/>
            <a:t>Doctor’s offices</a:t>
          </a:r>
          <a:endParaRPr lang="en-US" sz="1800" kern="1200" dirty="0"/>
        </a:p>
        <a:p>
          <a:pPr marL="171450" lvl="1" indent="-171450" algn="l" defTabSz="800100">
            <a:lnSpc>
              <a:spcPct val="90000"/>
            </a:lnSpc>
            <a:spcBef>
              <a:spcPct val="0"/>
            </a:spcBef>
            <a:spcAft>
              <a:spcPct val="15000"/>
            </a:spcAft>
            <a:buChar char="••"/>
          </a:pPr>
          <a:r>
            <a:rPr lang="en-US" sz="1800" kern="1200" dirty="0" smtClean="0"/>
            <a:t>Architectural &amp; Construction firms</a:t>
          </a:r>
          <a:endParaRPr lang="en-US" sz="1800" kern="1200" dirty="0"/>
        </a:p>
        <a:p>
          <a:pPr marL="171450" lvl="1" indent="-171450" algn="l" defTabSz="800100">
            <a:lnSpc>
              <a:spcPct val="90000"/>
            </a:lnSpc>
            <a:spcBef>
              <a:spcPct val="0"/>
            </a:spcBef>
            <a:spcAft>
              <a:spcPct val="15000"/>
            </a:spcAft>
            <a:buChar char="••"/>
          </a:pPr>
          <a:r>
            <a:rPr lang="en-US" sz="1800" kern="1200" dirty="0" smtClean="0"/>
            <a:t>Call centers</a:t>
          </a:r>
          <a:endParaRPr lang="en-US" sz="1800" kern="1200" dirty="0"/>
        </a:p>
        <a:p>
          <a:pPr marL="171450" lvl="1" indent="-171450" algn="l" defTabSz="800100">
            <a:lnSpc>
              <a:spcPct val="90000"/>
            </a:lnSpc>
            <a:spcBef>
              <a:spcPct val="0"/>
            </a:spcBef>
            <a:spcAft>
              <a:spcPct val="15000"/>
            </a:spcAft>
            <a:buChar char="••"/>
          </a:pPr>
          <a:r>
            <a:rPr lang="en-US" sz="1800" kern="1200" dirty="0" smtClean="0"/>
            <a:t>Accounting firms</a:t>
          </a:r>
          <a:endParaRPr lang="en-US" sz="1800" kern="1200" dirty="0"/>
        </a:p>
        <a:p>
          <a:pPr marL="171450" lvl="1" indent="-171450" algn="l" defTabSz="800100">
            <a:lnSpc>
              <a:spcPct val="90000"/>
            </a:lnSpc>
            <a:spcBef>
              <a:spcPct val="0"/>
            </a:spcBef>
            <a:spcAft>
              <a:spcPct val="15000"/>
            </a:spcAft>
            <a:buChar char="••"/>
          </a:pPr>
          <a:r>
            <a:rPr lang="en-US" sz="1800" kern="1200" dirty="0" smtClean="0"/>
            <a:t>Financial services firms</a:t>
          </a:r>
          <a:endParaRPr lang="en-US" sz="1800" kern="1200" dirty="0"/>
        </a:p>
        <a:p>
          <a:pPr marL="171450" lvl="1" indent="-171450" algn="l" defTabSz="800100">
            <a:lnSpc>
              <a:spcPct val="90000"/>
            </a:lnSpc>
            <a:spcBef>
              <a:spcPct val="0"/>
            </a:spcBef>
            <a:spcAft>
              <a:spcPct val="15000"/>
            </a:spcAft>
            <a:buChar char="••"/>
          </a:pPr>
          <a:r>
            <a:rPr lang="en-US" sz="1800" kern="1200" dirty="0" smtClean="0"/>
            <a:t>Real Estate </a:t>
          </a:r>
          <a:endParaRPr lang="en-US" sz="1800" kern="1200" dirty="0"/>
        </a:p>
      </dsp:txBody>
      <dsp:txXfrm>
        <a:off x="7293" y="1035928"/>
        <a:ext cx="1833562" cy="3718828"/>
      </dsp:txXfrm>
    </dsp:sp>
    <dsp:sp modelId="{B958F3A6-10A2-42F2-A13E-70A33D0EBDB8}">
      <dsp:nvSpPr>
        <dsp:cNvPr id="0" name=""/>
        <dsp:cNvSpPr/>
      </dsp:nvSpPr>
      <dsp:spPr>
        <a:xfrm>
          <a:off x="2083246" y="45843"/>
          <a:ext cx="2291953" cy="880075"/>
        </a:xfrm>
        <a:prstGeom prst="chevron">
          <a:avLst/>
        </a:prstGeom>
        <a:solidFill>
          <a:srgbClr val="3698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Number of customers per vertical</a:t>
          </a:r>
          <a:endParaRPr lang="en-US" sz="1500" kern="1200" dirty="0"/>
        </a:p>
      </dsp:txBody>
      <dsp:txXfrm>
        <a:off x="2523284" y="45843"/>
        <a:ext cx="1411878" cy="880075"/>
      </dsp:txXfrm>
    </dsp:sp>
    <dsp:sp modelId="{AE882C44-05A8-4D0B-922F-B040AF7D0748}">
      <dsp:nvSpPr>
        <dsp:cNvPr id="0" name=""/>
        <dsp:cNvSpPr/>
      </dsp:nvSpPr>
      <dsp:spPr>
        <a:xfrm>
          <a:off x="4159200" y="45843"/>
          <a:ext cx="2291953" cy="880075"/>
        </a:xfrm>
        <a:prstGeom prst="chevron">
          <a:avLst/>
        </a:prstGeom>
        <a:solidFill>
          <a:srgbClr val="3698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Study each vertical</a:t>
          </a:r>
          <a:endParaRPr lang="en-US" sz="1500" kern="1200" dirty="0"/>
        </a:p>
      </dsp:txBody>
      <dsp:txXfrm>
        <a:off x="4599238" y="45843"/>
        <a:ext cx="1411878" cy="880075"/>
      </dsp:txXfrm>
    </dsp:sp>
    <dsp:sp modelId="{37112D6D-43F1-43A3-B6A1-C7BD7D832676}">
      <dsp:nvSpPr>
        <dsp:cNvPr id="0" name=""/>
        <dsp:cNvSpPr/>
      </dsp:nvSpPr>
      <dsp:spPr>
        <a:xfrm>
          <a:off x="4159200" y="1035928"/>
          <a:ext cx="1833562" cy="371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t>What is the market size of each of them?</a:t>
          </a:r>
          <a:endParaRPr lang="en-US" sz="1800" kern="1200" dirty="0"/>
        </a:p>
        <a:p>
          <a:pPr marL="171450" lvl="1" indent="-171450" algn="l" defTabSz="800100">
            <a:lnSpc>
              <a:spcPct val="90000"/>
            </a:lnSpc>
            <a:spcBef>
              <a:spcPct val="0"/>
            </a:spcBef>
            <a:spcAft>
              <a:spcPct val="15000"/>
            </a:spcAft>
            <a:buChar char="••"/>
          </a:pPr>
          <a:r>
            <a:rPr lang="en-US" sz="1800" kern="1200" dirty="0" smtClean="0"/>
            <a:t>Which is most revenue generating?</a:t>
          </a:r>
          <a:endParaRPr lang="en-US" sz="1800" kern="1200" dirty="0"/>
        </a:p>
        <a:p>
          <a:pPr marL="171450" lvl="1" indent="-171450" algn="l" defTabSz="800100">
            <a:lnSpc>
              <a:spcPct val="90000"/>
            </a:lnSpc>
            <a:spcBef>
              <a:spcPct val="0"/>
            </a:spcBef>
            <a:spcAft>
              <a:spcPct val="15000"/>
            </a:spcAft>
            <a:buChar char="••"/>
          </a:pPr>
          <a:r>
            <a:rPr lang="en-US" sz="1800" kern="1200" dirty="0" smtClean="0"/>
            <a:t>Which is the easiest to close?</a:t>
          </a:r>
          <a:endParaRPr lang="en-US" sz="1800" kern="1200" dirty="0"/>
        </a:p>
        <a:p>
          <a:pPr marL="171450" lvl="1" indent="-171450" algn="l" defTabSz="800100">
            <a:lnSpc>
              <a:spcPct val="90000"/>
            </a:lnSpc>
            <a:spcBef>
              <a:spcPct val="0"/>
            </a:spcBef>
            <a:spcAft>
              <a:spcPct val="15000"/>
            </a:spcAft>
            <a:buChar char="••"/>
          </a:pPr>
          <a:r>
            <a:rPr lang="en-US" sz="1800" kern="1200" dirty="0" smtClean="0"/>
            <a:t>Which is the easiest to service?</a:t>
          </a:r>
          <a:endParaRPr lang="en-US" sz="1800" kern="1200" dirty="0"/>
        </a:p>
        <a:p>
          <a:pPr marL="171450" lvl="1" indent="-171450" algn="l" defTabSz="800100">
            <a:lnSpc>
              <a:spcPct val="90000"/>
            </a:lnSpc>
            <a:spcBef>
              <a:spcPct val="0"/>
            </a:spcBef>
            <a:spcAft>
              <a:spcPct val="15000"/>
            </a:spcAft>
            <a:buChar char="••"/>
          </a:pPr>
          <a:r>
            <a:rPr lang="en-US" sz="1800" kern="1200" dirty="0" smtClean="0"/>
            <a:t>Who are most satisfied customers?</a:t>
          </a:r>
          <a:endParaRPr lang="en-US" sz="1800" kern="1200" dirty="0"/>
        </a:p>
      </dsp:txBody>
      <dsp:txXfrm>
        <a:off x="4159200" y="1035928"/>
        <a:ext cx="1833562" cy="3718828"/>
      </dsp:txXfrm>
    </dsp:sp>
    <dsp:sp modelId="{3EF6980E-CFA3-416B-8BC6-B0E147AE0CB5}">
      <dsp:nvSpPr>
        <dsp:cNvPr id="0" name=""/>
        <dsp:cNvSpPr/>
      </dsp:nvSpPr>
      <dsp:spPr>
        <a:xfrm>
          <a:off x="6235153" y="45843"/>
          <a:ext cx="2291953" cy="880075"/>
        </a:xfrm>
        <a:prstGeom prst="chevron">
          <a:avLst/>
        </a:prstGeom>
        <a:solidFill>
          <a:srgbClr val="3698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What’s your USP that separates you from your competitors?</a:t>
          </a:r>
          <a:endParaRPr lang="en-US" sz="1500" kern="1200" dirty="0"/>
        </a:p>
      </dsp:txBody>
      <dsp:txXfrm>
        <a:off x="6675191" y="45843"/>
        <a:ext cx="1411878" cy="880075"/>
      </dsp:txXfrm>
    </dsp:sp>
    <dsp:sp modelId="{AA5CC5AE-E70D-463F-91D2-910F85486041}">
      <dsp:nvSpPr>
        <dsp:cNvPr id="0" name=""/>
        <dsp:cNvSpPr/>
      </dsp:nvSpPr>
      <dsp:spPr>
        <a:xfrm>
          <a:off x="6235153" y="1035928"/>
          <a:ext cx="1833562" cy="371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What won you those deals?</a:t>
          </a:r>
          <a:endParaRPr lang="en-US" sz="1800" kern="1200" dirty="0"/>
        </a:p>
        <a:p>
          <a:pPr marL="171450" lvl="1" indent="-171450" algn="l" defTabSz="800100">
            <a:lnSpc>
              <a:spcPct val="90000"/>
            </a:lnSpc>
            <a:spcBef>
              <a:spcPct val="0"/>
            </a:spcBef>
            <a:spcAft>
              <a:spcPct val="15000"/>
            </a:spcAft>
            <a:buChar char="••"/>
          </a:pPr>
          <a:r>
            <a:rPr lang="en-US" sz="1800" kern="1200" dirty="0" smtClean="0"/>
            <a:t>Was it your vertical expertise or relationships?</a:t>
          </a:r>
          <a:endParaRPr lang="en-US" sz="1800" kern="1200" dirty="0"/>
        </a:p>
        <a:p>
          <a:pPr marL="171450" lvl="1" indent="-171450" algn="l" defTabSz="800100">
            <a:lnSpc>
              <a:spcPct val="90000"/>
            </a:lnSpc>
            <a:spcBef>
              <a:spcPct val="0"/>
            </a:spcBef>
            <a:spcAft>
              <a:spcPct val="15000"/>
            </a:spcAft>
            <a:buChar char="••"/>
          </a:pPr>
          <a:r>
            <a:rPr lang="en-US" sz="1800" kern="1200" dirty="0" smtClean="0"/>
            <a:t>What are you best at?</a:t>
          </a:r>
          <a:endParaRPr lang="en-US" sz="1800" kern="1200" dirty="0"/>
        </a:p>
      </dsp:txBody>
      <dsp:txXfrm>
        <a:off x="6235153" y="1035928"/>
        <a:ext cx="1833562" cy="3718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2451C-7988-445F-AA15-FC1633BD27A2}" type="datetimeFigureOut">
              <a:rPr lang="en-US" smtClean="0"/>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5B2FB-DCE8-482C-B23A-986A6C2C6052}" type="slidenum">
              <a:rPr lang="en-US" smtClean="0"/>
              <a:pPr/>
              <a:t>‹#›</a:t>
            </a:fld>
            <a:endParaRPr lang="en-US"/>
          </a:p>
        </p:txBody>
      </p:sp>
    </p:spTree>
    <p:extLst>
      <p:ext uri="{BB962C8B-B14F-4D97-AF65-F5344CB8AC3E}">
        <p14:creationId xmlns:p14="http://schemas.microsoft.com/office/powerpoint/2010/main" val="359979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A6AEA-7421-44A1-8C34-3C091714ACF2}" type="slidenum">
              <a:rPr lang="en-US" smtClean="0"/>
              <a:pPr/>
              <a:t>17</a:t>
            </a:fld>
            <a:endParaRPr lang="en-US"/>
          </a:p>
        </p:txBody>
      </p:sp>
    </p:spTree>
    <p:extLst>
      <p:ext uri="{BB962C8B-B14F-4D97-AF65-F5344CB8AC3E}">
        <p14:creationId xmlns:p14="http://schemas.microsoft.com/office/powerpoint/2010/main" val="11538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329810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223085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37422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419583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325616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312696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89215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17041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247202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366610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04668-0709-4423-B550-73427AC10755}"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741F1-D8CA-42DF-B22D-9D70B0B69287}" type="slidenum">
              <a:rPr lang="en-US" smtClean="0"/>
              <a:pPr/>
              <a:t>‹#›</a:t>
            </a:fld>
            <a:endParaRPr lang="en-US"/>
          </a:p>
        </p:txBody>
      </p:sp>
    </p:spTree>
    <p:extLst>
      <p:ext uri="{BB962C8B-B14F-4D97-AF65-F5344CB8AC3E}">
        <p14:creationId xmlns:p14="http://schemas.microsoft.com/office/powerpoint/2010/main" val="63690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04668-0709-4423-B550-73427AC10755}" type="datetimeFigureOut">
              <a:rPr lang="en-US" smtClean="0"/>
              <a:pPr/>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741F1-D8CA-42DF-B22D-9D70B0B69287}" type="slidenum">
              <a:rPr lang="en-US" smtClean="0"/>
              <a:pPr/>
              <a:t>‹#›</a:t>
            </a:fld>
            <a:endParaRPr lang="en-US"/>
          </a:p>
        </p:txBody>
      </p:sp>
    </p:spTree>
    <p:extLst>
      <p:ext uri="{BB962C8B-B14F-4D97-AF65-F5344CB8AC3E}">
        <p14:creationId xmlns:p14="http://schemas.microsoft.com/office/powerpoint/2010/main" val="277704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9.xml"/><Relationship Id="rId7" Type="http://schemas.openxmlformats.org/officeDocument/2006/relationships/image" Target="../media/image3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3.png"/><Relationship Id="rId4" Type="http://schemas.openxmlformats.org/officeDocument/2006/relationships/diagramQuickStyle" Target="../diagrams/quickStyle9.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504950" y="3886200"/>
            <a:ext cx="64008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800" cap="all" dirty="0">
              <a:solidFill>
                <a:srgbClr val="3698D3"/>
              </a:solidFill>
              <a:latin typeface="+mj-lt"/>
              <a:ea typeface="+mj-ea"/>
              <a:cs typeface="+mj-cs"/>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68" b="12842"/>
          <a:stretch/>
        </p:blipFill>
        <p:spPr bwMode="auto">
          <a:xfrm>
            <a:off x="1" y="1447800"/>
            <a:ext cx="9144000" cy="436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ctrTitle"/>
          </p:nvPr>
        </p:nvSpPr>
        <p:spPr>
          <a:xfrm>
            <a:off x="-16111" y="-76200"/>
            <a:ext cx="9144871" cy="926690"/>
          </a:xfrm>
        </p:spPr>
        <p:txBody>
          <a:bodyPr anchor="t">
            <a:noAutofit/>
          </a:bodyPr>
          <a:lstStyle/>
          <a:p>
            <a:r>
              <a:rPr lang="en-US" sz="2800" b="1" dirty="0" smtClean="0">
                <a:solidFill>
                  <a:srgbClr val="3698D3"/>
                </a:solidFill>
              </a:rPr>
              <a:t>HOW TO USE  MARKETING  AND SALES AUTOMATION  TO GENERATE LEADS AND CLOSE MORE CLOUD AND MANAGED SERVICES AGREEMENTS </a:t>
            </a:r>
            <a:endParaRPr lang="en-US" sz="2800" b="1" dirty="0">
              <a:solidFill>
                <a:srgbClr val="3698D3"/>
              </a:solidFill>
              <a:latin typeface="+mn-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98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167"/>
          <a:stretch/>
        </p:blipFill>
        <p:spPr>
          <a:xfrm>
            <a:off x="7006635" y="6086901"/>
            <a:ext cx="2137365" cy="673678"/>
          </a:xfrm>
          <a:prstGeom prst="rect">
            <a:avLst/>
          </a:prstGeom>
        </p:spPr>
      </p:pic>
      <p:sp>
        <p:nvSpPr>
          <p:cNvPr id="11" name="TextBox 10"/>
          <p:cNvSpPr txBox="1"/>
          <p:nvPr/>
        </p:nvSpPr>
        <p:spPr>
          <a:xfrm>
            <a:off x="0" y="0"/>
            <a:ext cx="9307286" cy="646331"/>
          </a:xfrm>
          <a:prstGeom prst="rect">
            <a:avLst/>
          </a:prstGeom>
          <a:noFill/>
          <a:ln>
            <a:noFill/>
          </a:ln>
        </p:spPr>
        <p:txBody>
          <a:bodyPr wrap="square" rtlCol="0">
            <a:spAutoFit/>
          </a:bodyPr>
          <a:lstStyle/>
          <a:p>
            <a:pPr algn="ctr"/>
            <a:r>
              <a:rPr lang="en-US" sz="3600" b="1" kern="4600" dirty="0" smtClean="0">
                <a:solidFill>
                  <a:srgbClr val="3698D3"/>
                </a:solidFill>
                <a:latin typeface="+mj-lt"/>
              </a:rPr>
              <a:t>Analyze your customer base &amp; reflect</a:t>
            </a:r>
            <a:endParaRPr lang="en-US" sz="3600" b="1" kern="4600" dirty="0">
              <a:solidFill>
                <a:srgbClr val="3698D3"/>
              </a:solidFill>
              <a:latin typeface="+mj-lt"/>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940632019"/>
              </p:ext>
            </p:extLst>
          </p:nvPr>
        </p:nvGraphicFramePr>
        <p:xfrm>
          <a:off x="304800" y="838200"/>
          <a:ext cx="8534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985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167"/>
          <a:stretch/>
        </p:blipFill>
        <p:spPr>
          <a:xfrm>
            <a:off x="7006635" y="6086901"/>
            <a:ext cx="2137365" cy="673678"/>
          </a:xfrm>
          <a:prstGeom prst="rect">
            <a:avLst/>
          </a:prstGeom>
        </p:spPr>
      </p:pic>
      <p:sp>
        <p:nvSpPr>
          <p:cNvPr id="11" name="TextBox 10"/>
          <p:cNvSpPr txBox="1"/>
          <p:nvPr/>
        </p:nvSpPr>
        <p:spPr>
          <a:xfrm>
            <a:off x="-10886" y="0"/>
            <a:ext cx="9307286" cy="584775"/>
          </a:xfrm>
          <a:prstGeom prst="rect">
            <a:avLst/>
          </a:prstGeom>
          <a:noFill/>
          <a:ln>
            <a:noFill/>
          </a:ln>
        </p:spPr>
        <p:txBody>
          <a:bodyPr wrap="square" rtlCol="0">
            <a:spAutoFit/>
          </a:bodyPr>
          <a:lstStyle/>
          <a:p>
            <a:pPr algn="ctr"/>
            <a:r>
              <a:rPr lang="en-US" sz="3200" b="1" kern="4600" dirty="0" smtClean="0">
                <a:solidFill>
                  <a:srgbClr val="3698D3"/>
                </a:solidFill>
                <a:latin typeface="+mj-lt"/>
              </a:rPr>
              <a:t>IT Challenges faced by various industry verticals</a:t>
            </a:r>
            <a:endParaRPr lang="en-US" sz="3200" b="1" kern="4600" dirty="0">
              <a:solidFill>
                <a:srgbClr val="3698D3"/>
              </a:solidFill>
              <a:latin typeface="+mj-lt"/>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910846035"/>
              </p:ext>
            </p:extLst>
          </p:nvPr>
        </p:nvGraphicFramePr>
        <p:xfrm>
          <a:off x="152400" y="914400"/>
          <a:ext cx="8915403" cy="4846320"/>
        </p:xfrm>
        <a:graphic>
          <a:graphicData uri="http://schemas.openxmlformats.org/drawingml/2006/table">
            <a:tbl>
              <a:tblPr firstRow="1" bandRow="1">
                <a:tableStyleId>{5C22544A-7EE6-4342-B048-85BDC9FD1C3A}</a:tableStyleId>
              </a:tblPr>
              <a:tblGrid>
                <a:gridCol w="1273629"/>
                <a:gridCol w="1273629"/>
                <a:gridCol w="1273629"/>
                <a:gridCol w="1273629"/>
                <a:gridCol w="1382484"/>
                <a:gridCol w="1164774"/>
                <a:gridCol w="1273629"/>
              </a:tblGrid>
              <a:tr h="715861">
                <a:tc>
                  <a:txBody>
                    <a:bodyPr/>
                    <a:lstStyle/>
                    <a:p>
                      <a:r>
                        <a:rPr lang="en-US" dirty="0" smtClean="0"/>
                        <a:t>Law firms</a:t>
                      </a:r>
                      <a:endParaRPr lang="en-US" dirty="0"/>
                    </a:p>
                  </a:txBody>
                  <a:tcPr>
                    <a:lnL w="12700" cap="flat" cmpd="sng" algn="ctr">
                      <a:solidFill>
                        <a:srgbClr val="3698D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c>
                  <a:txBody>
                    <a:bodyPr/>
                    <a:lstStyle/>
                    <a:p>
                      <a:r>
                        <a:rPr lang="en-US" sz="1800" dirty="0" smtClean="0"/>
                        <a:t>Doctor’s office</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c>
                  <a:txBody>
                    <a:bodyPr/>
                    <a:lstStyle/>
                    <a:p>
                      <a:r>
                        <a:rPr lang="en-US" dirty="0" smtClean="0"/>
                        <a:t>AECs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c>
                  <a:txBody>
                    <a:bodyPr/>
                    <a:lstStyle/>
                    <a:p>
                      <a:r>
                        <a:rPr lang="en-US" sz="1600" dirty="0" smtClean="0"/>
                        <a:t>CPA/ Accounting</a:t>
                      </a:r>
                      <a:r>
                        <a:rPr lang="en-US" sz="1600" baseline="0" dirty="0" smtClean="0"/>
                        <a:t> firms</a:t>
                      </a:r>
                      <a:endParaRPr 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c>
                  <a:txBody>
                    <a:bodyPr/>
                    <a:lstStyle/>
                    <a:p>
                      <a:r>
                        <a:rPr lang="en-US" dirty="0" smtClean="0"/>
                        <a:t>Real estate</a:t>
                      </a:r>
                      <a:r>
                        <a:rPr lang="en-US" baseline="0" dirty="0" smtClean="0"/>
                        <a:t> firms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c>
                  <a:txBody>
                    <a:bodyPr/>
                    <a:lstStyle/>
                    <a:p>
                      <a:r>
                        <a:rPr lang="en-US" dirty="0" smtClean="0"/>
                        <a:t>Call centers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c>
                  <a:txBody>
                    <a:bodyPr/>
                    <a:lstStyle/>
                    <a:p>
                      <a:r>
                        <a:rPr lang="en-US" dirty="0" smtClean="0"/>
                        <a:t>Financial services firms</a:t>
                      </a:r>
                      <a:endParaRPr lang="en-US" dirty="0"/>
                    </a:p>
                  </a:txBody>
                  <a:tcPr>
                    <a:lnL w="12700" cap="flat" cmpd="sng" algn="ctr">
                      <a:solidFill>
                        <a:schemeClr val="bg1"/>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98D3"/>
                    </a:solidFill>
                  </a:tcPr>
                </a:tc>
              </a:tr>
              <a:tr h="429516">
                <a:tc>
                  <a:txBody>
                    <a:bodyPr/>
                    <a:lstStyle/>
                    <a:p>
                      <a:pPr marL="171450" indent="-171450">
                        <a:buFont typeface="Arial" panose="020B0604020202020204" pitchFamily="34" charset="0"/>
                        <a:buChar char="•"/>
                      </a:pPr>
                      <a:r>
                        <a:rPr lang="en-US" sz="1200" b="1" dirty="0" smtClean="0">
                          <a:solidFill>
                            <a:srgbClr val="58585A"/>
                          </a:solidFill>
                        </a:rPr>
                        <a:t>Accessibility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Security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Multiple offices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Lack of knowledge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Application updates and back-ups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Remote access to their systems even when they are traveling or in a meeting</a:t>
                      </a:r>
                    </a:p>
                    <a:p>
                      <a:endParaRPr lang="en-US" sz="1200" b="1" dirty="0">
                        <a:solidFill>
                          <a:srgbClr val="58585A"/>
                        </a:solidFill>
                      </a:endParaRP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Inability to hire full-time or even part-time IT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Governmental regulations </a:t>
                      </a:r>
                      <a:r>
                        <a:rPr lang="en-US" sz="1200" dirty="0" smtClean="0">
                          <a:solidFill>
                            <a:srgbClr val="58585A"/>
                          </a:solidFill>
                        </a:rPr>
                        <a:t>(</a:t>
                      </a:r>
                      <a:r>
                        <a:rPr lang="en-US" sz="1200" b="1" kern="1200" dirty="0" smtClean="0">
                          <a:solidFill>
                            <a:srgbClr val="58585A"/>
                          </a:solidFill>
                          <a:latin typeface="+mn-lt"/>
                          <a:ea typeface="+mn-ea"/>
                          <a:cs typeface="+mn-cs"/>
                        </a:rPr>
                        <a:t>ANSI5010 standard of billing, Electronic Health Records maintenance (EHR), HIPAA 2012, ICD-10 )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Patient’s rights &amp; expectations (Patient Portals)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8585A"/>
                        </a:solidFill>
                      </a:endParaRP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Work sharing 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Speed, transparency and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Document management and work flow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Need to maximize IT environment for productivity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Client access to portals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IT complexity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Application upgrades</a:t>
                      </a: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buFont typeface="Arial" panose="020B0604020202020204" pitchFamily="34" charset="0"/>
                        <a:buChar char="•"/>
                      </a:pPr>
                      <a:r>
                        <a:rPr lang="en-US" sz="1200" b="1" dirty="0" smtClean="0">
                          <a:solidFill>
                            <a:srgbClr val="58585A"/>
                          </a:solidFill>
                        </a:rPr>
                        <a:t>Software upgrades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Data back-up,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Remote access and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rgbClr val="58585A"/>
                          </a:solidFill>
                        </a:rPr>
                        <a:t>IT hassles and management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8585A"/>
                        </a:solidFill>
                      </a:endParaRPr>
                    </a:p>
                    <a:p>
                      <a:pPr lvl="0"/>
                      <a:endParaRPr lang="en-US" sz="1200" b="1" dirty="0" smtClean="0">
                        <a:solidFill>
                          <a:srgbClr val="58585A"/>
                        </a:solidFill>
                      </a:endParaRP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b="1" dirty="0" smtClean="0">
                          <a:solidFill>
                            <a:srgbClr val="58585A"/>
                          </a:solidFill>
                        </a:rPr>
                        <a:t>Economy</a:t>
                      </a:r>
                    </a:p>
                    <a:p>
                      <a:pPr marL="171450" lvl="0" indent="-171450">
                        <a:buFont typeface="Arial" panose="020B0604020202020204" pitchFamily="34" charset="0"/>
                        <a:buChar char="•"/>
                      </a:pPr>
                      <a:r>
                        <a:rPr lang="en-US" sz="1200" b="1" dirty="0" smtClean="0">
                          <a:solidFill>
                            <a:srgbClr val="58585A"/>
                          </a:solidFill>
                        </a:rPr>
                        <a:t>Employee turn-over</a:t>
                      </a:r>
                    </a:p>
                    <a:p>
                      <a:pPr marL="171450" lvl="0" indent="-171450">
                        <a:buFont typeface="Arial" panose="020B0604020202020204" pitchFamily="34" charset="0"/>
                        <a:buChar char="•"/>
                      </a:pPr>
                      <a:r>
                        <a:rPr lang="en-US" sz="1200" b="1" dirty="0" smtClean="0">
                          <a:solidFill>
                            <a:srgbClr val="58585A"/>
                          </a:solidFill>
                        </a:rPr>
                        <a:t>24/7 web presence and MLS listing access</a:t>
                      </a:r>
                    </a:p>
                    <a:p>
                      <a:pPr marL="171450" lvl="0" indent="-171450">
                        <a:buFont typeface="Arial" panose="020B0604020202020204" pitchFamily="34" charset="0"/>
                        <a:buChar char="•"/>
                      </a:pPr>
                      <a:r>
                        <a:rPr lang="en-US" sz="1200" b="1" dirty="0" smtClean="0">
                          <a:solidFill>
                            <a:srgbClr val="58585A"/>
                          </a:solidFill>
                        </a:rPr>
                        <a:t>Document storage &amp; management</a:t>
                      </a:r>
                    </a:p>
                    <a:p>
                      <a:pPr marL="171450" lvl="0" indent="-171450">
                        <a:buFont typeface="Arial" panose="020B0604020202020204" pitchFamily="34" charset="0"/>
                        <a:buChar char="•"/>
                      </a:pPr>
                      <a:r>
                        <a:rPr lang="en-US" sz="1200" b="1" dirty="0" smtClean="0">
                          <a:solidFill>
                            <a:srgbClr val="58585A"/>
                          </a:solidFill>
                        </a:rPr>
                        <a:t>Multiple branches and sources of communication</a:t>
                      </a:r>
                    </a:p>
                    <a:p>
                      <a:pPr marL="171450" lvl="0" indent="-171450">
                        <a:buFont typeface="Arial" panose="020B0604020202020204" pitchFamily="34" charset="0"/>
                        <a:buChar char="•"/>
                      </a:pPr>
                      <a:r>
                        <a:rPr lang="en-US" sz="1200" b="1" dirty="0" smtClean="0">
                          <a:solidFill>
                            <a:srgbClr val="58585A"/>
                          </a:solidFill>
                        </a:rPr>
                        <a:t>Software upgrades and regulations</a:t>
                      </a: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b="1" dirty="0" smtClean="0">
                          <a:solidFill>
                            <a:srgbClr val="58585A"/>
                          </a:solidFill>
                        </a:rPr>
                        <a:t>Multiple software programs</a:t>
                      </a:r>
                    </a:p>
                    <a:p>
                      <a:pPr marL="171450" lvl="0" indent="-171450">
                        <a:buFont typeface="Arial" panose="020B0604020202020204" pitchFamily="34" charset="0"/>
                        <a:buChar char="•"/>
                      </a:pPr>
                      <a:r>
                        <a:rPr lang="en-US" sz="1200" b="1" dirty="0" smtClean="0">
                          <a:solidFill>
                            <a:srgbClr val="58585A"/>
                          </a:solidFill>
                        </a:rPr>
                        <a:t>Need to be accessible 24/7</a:t>
                      </a:r>
                    </a:p>
                    <a:p>
                      <a:pPr marL="171450" lvl="0" indent="-171450">
                        <a:buFont typeface="Arial" panose="020B0604020202020204" pitchFamily="34" charset="0"/>
                        <a:buChar char="•"/>
                      </a:pPr>
                      <a:r>
                        <a:rPr lang="en-US" sz="1200" b="1" dirty="0" smtClean="0">
                          <a:solidFill>
                            <a:srgbClr val="58585A"/>
                          </a:solidFill>
                        </a:rPr>
                        <a:t>Data availability and remote access</a:t>
                      </a:r>
                    </a:p>
                    <a:p>
                      <a:pPr marL="171450" lvl="0" indent="-171450">
                        <a:buFont typeface="Arial" panose="020B0604020202020204" pitchFamily="34" charset="0"/>
                        <a:buChar char="•"/>
                      </a:pPr>
                      <a:r>
                        <a:rPr lang="en-US" sz="1200" b="1" dirty="0" smtClean="0">
                          <a:solidFill>
                            <a:srgbClr val="58585A"/>
                          </a:solidFill>
                        </a:rPr>
                        <a:t>Data mix-up</a:t>
                      </a:r>
                    </a:p>
                    <a:p>
                      <a:pPr marL="171450" lvl="0" indent="-171450">
                        <a:buFont typeface="Arial" panose="020B0604020202020204" pitchFamily="34" charset="0"/>
                        <a:buChar char="•"/>
                      </a:pPr>
                      <a:r>
                        <a:rPr lang="en-US" sz="1200" b="1" dirty="0" smtClean="0">
                          <a:solidFill>
                            <a:srgbClr val="58585A"/>
                          </a:solidFill>
                        </a:rPr>
                        <a:t>Unforeseen call spikes</a:t>
                      </a: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pPr>
                      <a:r>
                        <a:rPr lang="en-US" sz="1200" b="1" dirty="0" smtClean="0">
                          <a:solidFill>
                            <a:srgbClr val="58585A"/>
                          </a:solidFill>
                        </a:rPr>
                        <a:t>Mergers and acquisitions</a:t>
                      </a:r>
                    </a:p>
                    <a:p>
                      <a:pPr marL="171450" lvl="0" indent="-171450">
                        <a:buFont typeface="Arial" panose="020B0604020202020204" pitchFamily="34" charset="0"/>
                        <a:buChar char="•"/>
                      </a:pPr>
                      <a:r>
                        <a:rPr lang="en-US" sz="1200" b="1" dirty="0" smtClean="0">
                          <a:solidFill>
                            <a:srgbClr val="58585A"/>
                          </a:solidFill>
                        </a:rPr>
                        <a:t>Payment portals and localized sites</a:t>
                      </a:r>
                    </a:p>
                    <a:p>
                      <a:pPr marL="171450" lvl="0" indent="-171450">
                        <a:buFont typeface="Arial" panose="020B0604020202020204" pitchFamily="34" charset="0"/>
                        <a:buChar char="•"/>
                      </a:pPr>
                      <a:r>
                        <a:rPr lang="en-US" sz="1200" b="1" dirty="0" smtClean="0">
                          <a:solidFill>
                            <a:srgbClr val="58585A"/>
                          </a:solidFill>
                        </a:rPr>
                        <a:t>Data sensitivity and maintenance</a:t>
                      </a:r>
                    </a:p>
                  </a:txBody>
                  <a:tcPr>
                    <a:lnL w="12700" cap="flat" cmpd="sng" algn="ctr">
                      <a:solidFill>
                        <a:srgbClr val="3698D3"/>
                      </a:solidFill>
                      <a:prstDash val="solid"/>
                      <a:round/>
                      <a:headEnd type="none" w="med" len="med"/>
                      <a:tailEnd type="none" w="med" len="med"/>
                    </a:lnL>
                    <a:lnR w="12700" cap="flat" cmpd="sng" algn="ctr">
                      <a:solidFill>
                        <a:srgbClr val="3698D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98D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3321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167"/>
          <a:stretch/>
        </p:blipFill>
        <p:spPr>
          <a:xfrm>
            <a:off x="7006635" y="6086901"/>
            <a:ext cx="2137365" cy="673678"/>
          </a:xfrm>
          <a:prstGeom prst="rect">
            <a:avLst/>
          </a:prstGeom>
        </p:spPr>
      </p:pic>
      <p:sp>
        <p:nvSpPr>
          <p:cNvPr id="11" name="TextBox 10"/>
          <p:cNvSpPr txBox="1"/>
          <p:nvPr/>
        </p:nvSpPr>
        <p:spPr>
          <a:xfrm>
            <a:off x="76200" y="0"/>
            <a:ext cx="8991600" cy="584775"/>
          </a:xfrm>
          <a:prstGeom prst="rect">
            <a:avLst/>
          </a:prstGeom>
          <a:noFill/>
          <a:ln>
            <a:noFill/>
          </a:ln>
        </p:spPr>
        <p:txBody>
          <a:bodyPr wrap="square" rtlCol="0">
            <a:spAutoFit/>
          </a:bodyPr>
          <a:lstStyle/>
          <a:p>
            <a:pPr algn="ctr"/>
            <a:r>
              <a:rPr lang="en-US" sz="3200" b="1" kern="4600" dirty="0" smtClean="0">
                <a:solidFill>
                  <a:srgbClr val="3698D3"/>
                </a:solidFill>
                <a:latin typeface="+mj-lt"/>
              </a:rPr>
              <a:t>Develop a strategic sales and marketing plan</a:t>
            </a:r>
            <a:endParaRPr lang="en-US" sz="3200" b="1" kern="4600" dirty="0">
              <a:solidFill>
                <a:srgbClr val="3698D3"/>
              </a:solidFill>
              <a:latin typeface="+mj-lt"/>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511236295"/>
              </p:ext>
            </p:extLst>
          </p:nvPr>
        </p:nvGraphicFramePr>
        <p:xfrm>
          <a:off x="685800" y="457200"/>
          <a:ext cx="8077200" cy="5282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1750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3643889076"/>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74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3139599305"/>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75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3243708663"/>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flipH="1">
            <a:off x="838200" y="1807029"/>
            <a:ext cx="2998377" cy="1164771"/>
          </a:xfrm>
          <a:prstGeom prst="roundRect">
            <a:avLst/>
          </a:prstGeom>
          <a:blipFill dpi="0" rotWithShape="1">
            <a:blip r:embed="rId7" cstate="print">
              <a:extLst>
                <a:ext uri="{28A0092B-C50C-407E-A947-70E740481C1C}">
                  <a14:useLocalDpi xmlns:a14="http://schemas.microsoft.com/office/drawing/2010/main" val="0"/>
                </a:ext>
              </a:extLst>
            </a:blip>
            <a:srcRect/>
            <a:stretch>
              <a:fillRect l="8316" t="2486" r="9389" b="-3900"/>
            </a:stretch>
          </a:blipFill>
          <a:ln w="76200">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ounded Rectangle 6"/>
          <p:cNvSpPr/>
          <p:nvPr/>
        </p:nvSpPr>
        <p:spPr>
          <a:xfrm>
            <a:off x="838199" y="2890156"/>
            <a:ext cx="2998377" cy="1164771"/>
          </a:xfrm>
          <a:prstGeom prst="roundRect">
            <a:avLst/>
          </a:prstGeom>
          <a:blipFill dpi="0" rotWithShape="1">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l="8316" t="2486" r="9389" b="-3900"/>
            </a:stretch>
          </a:blipFill>
          <a:ln w="76200">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436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3600171148"/>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703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0"/>
            <a:ext cx="8991600" cy="707886"/>
          </a:xfrm>
          <a:prstGeom prst="rect">
            <a:avLst/>
          </a:prstGeom>
          <a:noFill/>
          <a:ln>
            <a:noFill/>
          </a:ln>
        </p:spPr>
        <p:txBody>
          <a:bodyPr wrap="square" rtlCol="0">
            <a:spAutoFit/>
          </a:bodyPr>
          <a:lstStyle/>
          <a:p>
            <a:pPr algn="ctr"/>
            <a:r>
              <a:rPr lang="en-US" sz="4000" b="1" kern="4600" dirty="0" smtClean="0">
                <a:solidFill>
                  <a:srgbClr val="3698D3"/>
                </a:solidFill>
                <a:latin typeface="+mj-lt"/>
              </a:rPr>
              <a:t>Sample action plan for tackling new leads</a:t>
            </a:r>
            <a:endParaRPr lang="en-US" sz="4000" b="1" kern="4600" dirty="0">
              <a:solidFill>
                <a:srgbClr val="3698D3"/>
              </a:solidFill>
              <a:latin typeface="+mj-lt"/>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65829"/>
            <a:ext cx="9067800" cy="497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94429"/>
            <a:ext cx="7561943" cy="101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7561943" y="1123029"/>
            <a:ext cx="116114" cy="0"/>
          </a:xfrm>
          <a:prstGeom prst="straightConnector1">
            <a:avLst/>
          </a:prstGeom>
          <a:ln w="12700">
            <a:solidFill>
              <a:srgbClr val="9A989B"/>
            </a:solidFill>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8100" y="1436914"/>
            <a:ext cx="3467100" cy="1354217"/>
          </a:xfrm>
          <a:prstGeom prst="rect">
            <a:avLst/>
          </a:prstGeom>
          <a:solidFill>
            <a:srgbClr val="3698D3"/>
          </a:solidFill>
        </p:spPr>
        <p:txBody>
          <a:bodyPr wrap="square" rtlCol="0">
            <a:spAutoFit/>
          </a:bodyPr>
          <a:lstStyle/>
          <a:p>
            <a:pPr marL="285750" indent="-285750">
              <a:buFont typeface="Arial" pitchFamily="34" charset="0"/>
              <a:buChar char="•"/>
            </a:pPr>
            <a:r>
              <a:rPr lang="en-US" sz="1600" dirty="0">
                <a:solidFill>
                  <a:schemeClr val="bg1"/>
                </a:solidFill>
              </a:rPr>
              <a:t>Yellow pages</a:t>
            </a:r>
          </a:p>
          <a:p>
            <a:pPr marL="285750" indent="-285750">
              <a:buFont typeface="Arial" pitchFamily="34" charset="0"/>
              <a:buChar char="•"/>
            </a:pPr>
            <a:r>
              <a:rPr lang="en-US" sz="1600" dirty="0">
                <a:solidFill>
                  <a:schemeClr val="bg1"/>
                </a:solidFill>
              </a:rPr>
              <a:t>Local Newspapers</a:t>
            </a:r>
          </a:p>
          <a:p>
            <a:pPr marL="285750" indent="-285750">
              <a:buFont typeface="Arial" pitchFamily="34" charset="0"/>
              <a:buChar char="•"/>
            </a:pPr>
            <a:r>
              <a:rPr lang="en-US" sz="1600" dirty="0">
                <a:solidFill>
                  <a:schemeClr val="bg1"/>
                </a:solidFill>
              </a:rPr>
              <a:t>Local business groups and Trade associations</a:t>
            </a:r>
          </a:p>
          <a:p>
            <a:pPr marL="285750" indent="-285750">
              <a:buFont typeface="Arial" pitchFamily="34" charset="0"/>
              <a:buChar char="•"/>
            </a:pPr>
            <a:r>
              <a:rPr lang="en-US" sz="1600" dirty="0">
                <a:solidFill>
                  <a:schemeClr val="bg1"/>
                </a:solidFill>
              </a:rPr>
              <a:t>LinkedIn &amp; Facebook </a:t>
            </a:r>
            <a:r>
              <a:rPr lang="en-US" sz="1600" dirty="0" smtClean="0">
                <a:solidFill>
                  <a:schemeClr val="bg1"/>
                </a:solidFill>
              </a:rPr>
              <a:t>groups</a:t>
            </a:r>
            <a:endParaRPr lang="en-US" sz="1100" dirty="0">
              <a:solidFill>
                <a:schemeClr val="bg1"/>
              </a:solidFill>
            </a:endParaRPr>
          </a:p>
        </p:txBody>
      </p:sp>
      <p:cxnSp>
        <p:nvCxnSpPr>
          <p:cNvPr id="12" name="Straight Arrow Connector 11"/>
          <p:cNvCxnSpPr/>
          <p:nvPr/>
        </p:nvCxnSpPr>
        <p:spPr>
          <a:xfrm>
            <a:off x="3505200" y="1676400"/>
            <a:ext cx="442685" cy="0"/>
          </a:xfrm>
          <a:prstGeom prst="straightConnector1">
            <a:avLst/>
          </a:prstGeom>
          <a:ln w="28575">
            <a:solidFill>
              <a:srgbClr val="9A989B"/>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6280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167"/>
          <a:stretch/>
        </p:blipFill>
        <p:spPr>
          <a:xfrm>
            <a:off x="7006635" y="6086901"/>
            <a:ext cx="2137365" cy="673678"/>
          </a:xfrm>
          <a:prstGeom prst="rect">
            <a:avLst/>
          </a:prstGeom>
        </p:spPr>
      </p:pic>
      <p:sp>
        <p:nvSpPr>
          <p:cNvPr id="11" name="TextBox 10"/>
          <p:cNvSpPr txBox="1"/>
          <p:nvPr/>
        </p:nvSpPr>
        <p:spPr>
          <a:xfrm>
            <a:off x="0" y="0"/>
            <a:ext cx="9307286" cy="646331"/>
          </a:xfrm>
          <a:prstGeom prst="rect">
            <a:avLst/>
          </a:prstGeom>
          <a:noFill/>
          <a:ln>
            <a:noFill/>
          </a:ln>
        </p:spPr>
        <p:txBody>
          <a:bodyPr wrap="square" rtlCol="0">
            <a:spAutoFit/>
          </a:bodyPr>
          <a:lstStyle/>
          <a:p>
            <a:pPr algn="ctr"/>
            <a:r>
              <a:rPr lang="en-US" sz="3600" b="1" kern="4600" dirty="0" smtClean="0">
                <a:solidFill>
                  <a:srgbClr val="3698D3"/>
                </a:solidFill>
                <a:latin typeface="+mj-lt"/>
              </a:rPr>
              <a:t>Building your brand &amp; growing your business</a:t>
            </a:r>
            <a:endParaRPr lang="en-US" sz="3600" b="1" kern="4600" dirty="0">
              <a:solidFill>
                <a:srgbClr val="3698D3"/>
              </a:solidFill>
              <a:latin typeface="+mj-lt"/>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667221417"/>
              </p:ext>
            </p:extLst>
          </p:nvPr>
        </p:nvGraphicFramePr>
        <p:xfrm>
          <a:off x="304800" y="838200"/>
          <a:ext cx="8534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6924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167"/>
          <a:stretch/>
        </p:blipFill>
        <p:spPr>
          <a:xfrm>
            <a:off x="7006635" y="6086901"/>
            <a:ext cx="2137365" cy="673678"/>
          </a:xfrm>
          <a:prstGeom prst="rect">
            <a:avLst/>
          </a:prstGeom>
        </p:spPr>
      </p:pic>
      <p:sp>
        <p:nvSpPr>
          <p:cNvPr id="11" name="TextBox 10"/>
          <p:cNvSpPr txBox="1"/>
          <p:nvPr/>
        </p:nvSpPr>
        <p:spPr>
          <a:xfrm>
            <a:off x="0" y="0"/>
            <a:ext cx="9307286" cy="646331"/>
          </a:xfrm>
          <a:prstGeom prst="rect">
            <a:avLst/>
          </a:prstGeom>
          <a:noFill/>
          <a:ln>
            <a:noFill/>
          </a:ln>
        </p:spPr>
        <p:txBody>
          <a:bodyPr wrap="square" rtlCol="0">
            <a:spAutoFit/>
          </a:bodyPr>
          <a:lstStyle/>
          <a:p>
            <a:pPr algn="ctr"/>
            <a:r>
              <a:rPr lang="en-US" sz="3600" b="1" kern="4600" dirty="0" smtClean="0">
                <a:solidFill>
                  <a:srgbClr val="3698D3"/>
                </a:solidFill>
                <a:latin typeface="+mj-lt"/>
              </a:rPr>
              <a:t>Refine your sales process</a:t>
            </a:r>
            <a:endParaRPr lang="en-US" sz="3600" b="1" kern="4600" dirty="0">
              <a:solidFill>
                <a:srgbClr val="3698D3"/>
              </a:solidFill>
              <a:latin typeface="+mj-lt"/>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969797586"/>
              </p:ext>
            </p:extLst>
          </p:nvPr>
        </p:nvGraphicFramePr>
        <p:xfrm>
          <a:off x="304800" y="838200"/>
          <a:ext cx="8534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230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7374"/>
            <a:ext cx="5486401" cy="1200329"/>
          </a:xfrm>
          <a:prstGeom prst="rect">
            <a:avLst/>
          </a:prstGeom>
          <a:noFill/>
        </p:spPr>
        <p:txBody>
          <a:bodyPr wrap="square" rtlCol="0">
            <a:spAutoFit/>
          </a:bodyPr>
          <a:lstStyle/>
          <a:p>
            <a:pPr algn="ctr"/>
            <a:r>
              <a:rPr lang="en-US" sz="3600" b="1" kern="4600" dirty="0" smtClean="0">
                <a:solidFill>
                  <a:srgbClr val="3698D3"/>
                </a:solidFill>
                <a:latin typeface="+mj-lt"/>
              </a:rPr>
              <a:t>Harbinder Khera</a:t>
            </a:r>
          </a:p>
          <a:p>
            <a:pPr algn="ctr"/>
            <a:r>
              <a:rPr lang="en-US" sz="3600" b="1" kern="4600" dirty="0" smtClean="0">
                <a:solidFill>
                  <a:srgbClr val="3698D3"/>
                </a:solidFill>
                <a:latin typeface="+mj-lt"/>
              </a:rPr>
              <a:t>CEO, Mindmatrix Inc.</a:t>
            </a:r>
            <a:endParaRPr lang="en-US" sz="3600" b="1" kern="4600" dirty="0">
              <a:solidFill>
                <a:srgbClr val="3698D3"/>
              </a:solidFill>
              <a:latin typeface="+mj-lt"/>
            </a:endParaRPr>
          </a:p>
        </p:txBody>
      </p:sp>
      <p:sp>
        <p:nvSpPr>
          <p:cNvPr id="4" name="TextBox 3"/>
          <p:cNvSpPr txBox="1"/>
          <p:nvPr/>
        </p:nvSpPr>
        <p:spPr>
          <a:xfrm>
            <a:off x="152400" y="1143000"/>
            <a:ext cx="4953000" cy="4247317"/>
          </a:xfrm>
          <a:prstGeom prst="rect">
            <a:avLst/>
          </a:prstGeom>
          <a:noFill/>
        </p:spPr>
        <p:txBody>
          <a:bodyPr wrap="square" rtlCol="0">
            <a:spAutoFit/>
          </a:bodyPr>
          <a:lstStyle/>
          <a:p>
            <a:pPr algn="just"/>
            <a:r>
              <a:rPr lang="en-US" b="1" dirty="0">
                <a:solidFill>
                  <a:srgbClr val="3698D3"/>
                </a:solidFill>
              </a:rPr>
              <a:t>Harbinder Khera has over 20 years of experience in sales enablement and marketing automation software development. He has provided IT consulting services to Southwest Airlines, Nationwide Insurance, IBM, Siemens, Citibank, and Sprint PCS. Harbinder has an MS in Information Networking from Carnegie Mellon University (CMU), and an MS in Computer Engineering from Florida Atlantic University. He has published numerous articles in the IEEE conference proceedings and has presented at various conferences in the field of wireless and high-speed networks. He is a member of Phi Kappa Phi honor society and a member of the Dean’s Leadership Council at CMU.</a:t>
            </a: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59" t="6353" r="9138" b="10502"/>
          <a:stretch/>
        </p:blipFill>
        <p:spPr bwMode="auto">
          <a:xfrm>
            <a:off x="5638800" y="1358996"/>
            <a:ext cx="3200400" cy="3815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776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1771"/>
            <a:ext cx="4419600" cy="5787976"/>
          </a:xfrm>
          <a:prstGeom prst="rect">
            <a:avLst/>
          </a:prstGeom>
        </p:spPr>
      </p:pic>
      <p:sp>
        <p:nvSpPr>
          <p:cNvPr id="5" name="Rectangle 4"/>
          <p:cNvSpPr/>
          <p:nvPr/>
        </p:nvSpPr>
        <p:spPr>
          <a:xfrm>
            <a:off x="21771" y="32657"/>
            <a:ext cx="4572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p>
          <a:p>
            <a:pPr algn="ctr"/>
            <a:r>
              <a:rPr lang="en-US" sz="3600" dirty="0" smtClean="0">
                <a:solidFill>
                  <a:srgbClr val="3698D3"/>
                </a:solidFill>
              </a:rPr>
              <a:t>HOW THE MSP ADVANTAGE PROGRAM ADDS VALUE TO YOUR SALES FUNNEL AT EVERY LEVEL</a:t>
            </a:r>
            <a:endParaRPr lang="en-US" sz="3600" dirty="0">
              <a:solidFill>
                <a:srgbClr val="3698D3"/>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279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p>
          <a:p>
            <a:pPr algn="ctr"/>
            <a:endParaRPr lang="en-US" sz="3600" dirty="0"/>
          </a:p>
          <a:p>
            <a:pPr algn="ctr"/>
            <a:endParaRPr lang="en-US" sz="3600" dirty="0" smtClean="0">
              <a:solidFill>
                <a:srgbClr val="3698D3"/>
              </a:solidFill>
            </a:endParaRPr>
          </a:p>
          <a:p>
            <a:pPr algn="ctr"/>
            <a:endParaRPr lang="en-US" sz="3600" dirty="0" smtClean="0">
              <a:solidFill>
                <a:srgbClr val="3698D3"/>
              </a:solidFill>
            </a:endParaRPr>
          </a:p>
          <a:p>
            <a:pPr algn="ctr"/>
            <a:endParaRPr lang="en-US" sz="3600" dirty="0">
              <a:solidFill>
                <a:srgbClr val="3698D3"/>
              </a:solidFill>
            </a:endParaRPr>
          </a:p>
          <a:p>
            <a:pPr algn="ctr"/>
            <a:endParaRPr lang="en-US" sz="3600" dirty="0" smtClean="0">
              <a:solidFill>
                <a:srgbClr val="3698D3"/>
              </a:solidFill>
            </a:endParaRPr>
          </a:p>
          <a:p>
            <a:pPr algn="ctr"/>
            <a:r>
              <a:rPr lang="en-US" sz="3600" dirty="0" smtClean="0">
                <a:solidFill>
                  <a:srgbClr val="3698D3"/>
                </a:solidFill>
              </a:rPr>
              <a:t>HELPS BUILD LOCAL BRAND, GENERATE LEADS, OUTSOURCED CMO</a:t>
            </a:r>
            <a:endParaRPr lang="en-US" sz="3600" dirty="0">
              <a:solidFill>
                <a:srgbClr val="3698D3"/>
              </a:solidFill>
            </a:endParaRPr>
          </a:p>
        </p:txBody>
      </p:sp>
      <p:sp>
        <p:nvSpPr>
          <p:cNvPr id="5" name="Rectangle 4"/>
          <p:cNvSpPr/>
          <p:nvPr/>
        </p:nvSpPr>
        <p:spPr>
          <a:xfrm>
            <a:off x="4572000" y="76200"/>
            <a:ext cx="4572000" cy="1447800"/>
          </a:xfrm>
          <a:prstGeom prst="rect">
            <a:avLst/>
          </a:prstGeom>
          <a:solidFill>
            <a:srgbClr val="36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dirty="0">
                <a:solidFill>
                  <a:schemeClr val="bg1"/>
                </a:solidFill>
              </a:rPr>
              <a:t>Email Marketing </a:t>
            </a:r>
          </a:p>
          <a:p>
            <a:pPr marL="171450" indent="-171450">
              <a:buFont typeface="Arial" panose="020B0604020202020204" pitchFamily="34" charset="0"/>
              <a:buChar char="•"/>
            </a:pPr>
            <a:r>
              <a:rPr lang="en-US" sz="1400" dirty="0">
                <a:solidFill>
                  <a:schemeClr val="bg1"/>
                </a:solidFill>
              </a:rPr>
              <a:t>Landing Pages for </a:t>
            </a:r>
            <a:r>
              <a:rPr lang="en-US" sz="1400" dirty="0" smtClean="0">
                <a:solidFill>
                  <a:schemeClr val="bg1"/>
                </a:solidFill>
              </a:rPr>
              <a:t>lead </a:t>
            </a:r>
            <a:r>
              <a:rPr lang="en-US" sz="1400" dirty="0">
                <a:solidFill>
                  <a:schemeClr val="bg1"/>
                </a:solidFill>
              </a:rPr>
              <a:t>Capture</a:t>
            </a:r>
          </a:p>
          <a:p>
            <a:pPr marL="171450" indent="-171450">
              <a:buFont typeface="Arial" panose="020B0604020202020204" pitchFamily="34" charset="0"/>
              <a:buChar char="•"/>
            </a:pPr>
            <a:r>
              <a:rPr lang="en-US" sz="1400" dirty="0">
                <a:solidFill>
                  <a:schemeClr val="bg1"/>
                </a:solidFill>
              </a:rPr>
              <a:t>Social Media Automation </a:t>
            </a:r>
          </a:p>
          <a:p>
            <a:pPr marL="171450" indent="-171450">
              <a:buFont typeface="Arial" panose="020B0604020202020204" pitchFamily="34" charset="0"/>
              <a:buChar char="•"/>
            </a:pPr>
            <a:r>
              <a:rPr lang="en-US" sz="1400" dirty="0">
                <a:solidFill>
                  <a:schemeClr val="bg1"/>
                </a:solidFill>
              </a:rPr>
              <a:t>Lead Management </a:t>
            </a:r>
          </a:p>
          <a:p>
            <a:pPr marL="171450" indent="-171450">
              <a:buFont typeface="Arial" panose="020B0604020202020204" pitchFamily="34" charset="0"/>
              <a:buChar char="•"/>
            </a:pPr>
            <a:r>
              <a:rPr lang="en-US" sz="1400" dirty="0">
                <a:solidFill>
                  <a:schemeClr val="bg1"/>
                </a:solidFill>
              </a:rPr>
              <a:t>Web tracking </a:t>
            </a:r>
          </a:p>
          <a:p>
            <a:pPr marL="171450" indent="-171450">
              <a:buFont typeface="Arial" panose="020B0604020202020204" pitchFamily="34" charset="0"/>
              <a:buChar char="•"/>
            </a:pPr>
            <a:r>
              <a:rPr lang="en-US" sz="1400" dirty="0">
                <a:solidFill>
                  <a:schemeClr val="bg1"/>
                </a:solidFill>
              </a:rPr>
              <a:t>MSP advantage </a:t>
            </a:r>
            <a:r>
              <a:rPr lang="en-US" sz="1400" dirty="0" err="1">
                <a:solidFill>
                  <a:schemeClr val="bg1"/>
                </a:solidFill>
              </a:rPr>
              <a:t>Yellowpage</a:t>
            </a:r>
            <a:r>
              <a:rPr lang="en-US" sz="1400" dirty="0">
                <a:solidFill>
                  <a:schemeClr val="bg1"/>
                </a:solidFill>
              </a:rPr>
              <a:t> </a:t>
            </a:r>
            <a:r>
              <a:rPr lang="en-US" sz="1400" dirty="0" smtClean="0">
                <a:solidFill>
                  <a:schemeClr val="bg1"/>
                </a:solidFill>
              </a:rPr>
              <a:t>/LinkedIn tool</a:t>
            </a:r>
            <a:endParaRPr lang="en-US" sz="1400" dirty="0">
              <a:solidFill>
                <a:schemeClr val="bg1"/>
              </a:solidFill>
            </a:endParaRPr>
          </a:p>
        </p:txBody>
      </p:sp>
      <p:sp>
        <p:nvSpPr>
          <p:cNvPr id="8" name="Rectangle 7"/>
          <p:cNvSpPr/>
          <p:nvPr/>
        </p:nvSpPr>
        <p:spPr>
          <a:xfrm>
            <a:off x="4572000" y="5257800"/>
            <a:ext cx="4572000" cy="533400"/>
          </a:xfrm>
          <a:prstGeom prst="rect">
            <a:avLst/>
          </a:prstGeom>
          <a:solidFill>
            <a:srgbClr val="36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Automated Contact Synchronization with </a:t>
            </a:r>
            <a:r>
              <a:rPr lang="en-US" dirty="0" err="1" smtClean="0">
                <a:solidFill>
                  <a:schemeClr val="bg1"/>
                </a:solidFill>
              </a:rPr>
              <a:t>Autotask</a:t>
            </a:r>
            <a:endParaRPr lang="en-US" dirty="0">
              <a:solidFill>
                <a:schemeClr val="bg1"/>
              </a:solidFill>
            </a:endParaRPr>
          </a:p>
        </p:txBody>
      </p:sp>
      <p:sp>
        <p:nvSpPr>
          <p:cNvPr id="9" name="Rectangle 8"/>
          <p:cNvSpPr/>
          <p:nvPr/>
        </p:nvSpPr>
        <p:spPr>
          <a:xfrm>
            <a:off x="4572000" y="1600200"/>
            <a:ext cx="4572000" cy="1371600"/>
          </a:xfrm>
          <a:prstGeom prst="rect">
            <a:avLst/>
          </a:prstGeom>
          <a:solidFill>
            <a:srgbClr val="36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bg1"/>
                </a:solidFill>
              </a:rPr>
              <a:t>Blogs</a:t>
            </a:r>
          </a:p>
          <a:p>
            <a:pPr marL="285750" indent="-285750">
              <a:buFont typeface="Arial" panose="020B0604020202020204" pitchFamily="34" charset="0"/>
              <a:buChar char="•"/>
            </a:pPr>
            <a:r>
              <a:rPr lang="en-US" sz="1400" dirty="0">
                <a:solidFill>
                  <a:schemeClr val="bg1"/>
                </a:solidFill>
              </a:rPr>
              <a:t>Social Content</a:t>
            </a:r>
          </a:p>
          <a:p>
            <a:pPr marL="285750" indent="-285750">
              <a:buFont typeface="Arial" panose="020B0604020202020204" pitchFamily="34" charset="0"/>
              <a:buChar char="•"/>
            </a:pPr>
            <a:r>
              <a:rPr lang="en-US" sz="1400" dirty="0">
                <a:solidFill>
                  <a:schemeClr val="bg1"/>
                </a:solidFill>
              </a:rPr>
              <a:t>Emails</a:t>
            </a:r>
          </a:p>
          <a:p>
            <a:pPr marL="285750" indent="-285750">
              <a:buFont typeface="Arial" panose="020B0604020202020204" pitchFamily="34" charset="0"/>
              <a:buChar char="•"/>
            </a:pPr>
            <a:r>
              <a:rPr lang="en-US" sz="1400" dirty="0">
                <a:solidFill>
                  <a:schemeClr val="bg1"/>
                </a:solidFill>
              </a:rPr>
              <a:t>Day 0 alerts - Power messages</a:t>
            </a:r>
          </a:p>
          <a:p>
            <a:pPr marL="285750" indent="-285750">
              <a:buFont typeface="Arial" panose="020B0604020202020204" pitchFamily="34" charset="0"/>
              <a:buChar char="•"/>
            </a:pPr>
            <a:r>
              <a:rPr lang="en-US" sz="1400" dirty="0">
                <a:solidFill>
                  <a:schemeClr val="bg1"/>
                </a:solidFill>
              </a:rPr>
              <a:t>Newsletter Content</a:t>
            </a:r>
          </a:p>
          <a:p>
            <a:pPr marL="285750" indent="-285750">
              <a:buFont typeface="Arial" panose="020B0604020202020204" pitchFamily="34" charset="0"/>
              <a:buChar char="•"/>
            </a:pPr>
            <a:r>
              <a:rPr lang="en-US" sz="1400" dirty="0">
                <a:solidFill>
                  <a:schemeClr val="bg1"/>
                </a:solidFill>
              </a:rPr>
              <a:t>E-guides</a:t>
            </a:r>
          </a:p>
        </p:txBody>
      </p:sp>
      <p:sp>
        <p:nvSpPr>
          <p:cNvPr id="11" name="Rectangle 10"/>
          <p:cNvSpPr/>
          <p:nvPr/>
        </p:nvSpPr>
        <p:spPr>
          <a:xfrm>
            <a:off x="8686800" y="76200"/>
            <a:ext cx="457200" cy="14478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Platform</a:t>
            </a:r>
            <a:endParaRPr lang="en-US" dirty="0"/>
          </a:p>
        </p:txBody>
      </p:sp>
      <p:sp>
        <p:nvSpPr>
          <p:cNvPr id="10" name="Rectangle 9"/>
          <p:cNvSpPr/>
          <p:nvPr/>
        </p:nvSpPr>
        <p:spPr>
          <a:xfrm>
            <a:off x="4572000" y="3048000"/>
            <a:ext cx="4572000" cy="2133600"/>
          </a:xfrm>
          <a:prstGeom prst="rect">
            <a:avLst/>
          </a:prstGeom>
          <a:solidFill>
            <a:srgbClr val="36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bg1"/>
                </a:solidFill>
              </a:rPr>
              <a:t>SEO reports/Directory submissions</a:t>
            </a:r>
          </a:p>
          <a:p>
            <a:pPr marL="285750" indent="-285750">
              <a:buFont typeface="Arial" panose="020B0604020202020204" pitchFamily="34" charset="0"/>
              <a:buChar char="•"/>
            </a:pPr>
            <a:r>
              <a:rPr lang="en-US" sz="1400" dirty="0">
                <a:solidFill>
                  <a:schemeClr val="bg1"/>
                </a:solidFill>
              </a:rPr>
              <a:t>Sending emails</a:t>
            </a:r>
          </a:p>
          <a:p>
            <a:pPr marL="285750" indent="-285750">
              <a:buFont typeface="Arial" panose="020B0604020202020204" pitchFamily="34" charset="0"/>
              <a:buChar char="•"/>
            </a:pPr>
            <a:r>
              <a:rPr lang="en-US" sz="1400" dirty="0">
                <a:solidFill>
                  <a:schemeClr val="bg1"/>
                </a:solidFill>
              </a:rPr>
              <a:t>Importing contacts</a:t>
            </a:r>
          </a:p>
          <a:p>
            <a:pPr marL="285750" indent="-285750">
              <a:buFont typeface="Arial" panose="020B0604020202020204" pitchFamily="34" charset="0"/>
              <a:buChar char="•"/>
            </a:pPr>
            <a:r>
              <a:rPr lang="en-US" sz="1400" dirty="0">
                <a:solidFill>
                  <a:schemeClr val="bg1"/>
                </a:solidFill>
              </a:rPr>
              <a:t>Coaching </a:t>
            </a:r>
            <a:r>
              <a:rPr lang="en-US" sz="1400" dirty="0" smtClean="0">
                <a:solidFill>
                  <a:schemeClr val="bg1"/>
                </a:solidFill>
              </a:rPr>
              <a:t>&amp; best </a:t>
            </a:r>
            <a:r>
              <a:rPr lang="en-US" sz="1400" dirty="0">
                <a:solidFill>
                  <a:schemeClr val="bg1"/>
                </a:solidFill>
              </a:rPr>
              <a:t>practice </a:t>
            </a:r>
            <a:r>
              <a:rPr lang="en-US" sz="1400" dirty="0" smtClean="0">
                <a:solidFill>
                  <a:schemeClr val="bg1"/>
                </a:solidFill>
              </a:rPr>
              <a:t>discussions</a:t>
            </a: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Editing landing pages</a:t>
            </a:r>
          </a:p>
          <a:p>
            <a:pPr marL="285750" indent="-285750">
              <a:buFont typeface="Arial" panose="020B0604020202020204" pitchFamily="34" charset="0"/>
              <a:buChar char="•"/>
            </a:pPr>
            <a:r>
              <a:rPr lang="en-US" sz="1400" dirty="0">
                <a:solidFill>
                  <a:schemeClr val="bg1"/>
                </a:solidFill>
              </a:rPr>
              <a:t>Data cleanup and migration</a:t>
            </a:r>
          </a:p>
          <a:p>
            <a:pPr marL="285750" indent="-285750">
              <a:buFont typeface="Arial" panose="020B0604020202020204" pitchFamily="34" charset="0"/>
              <a:buChar char="•"/>
            </a:pPr>
            <a:r>
              <a:rPr lang="en-US" sz="1400" dirty="0">
                <a:solidFill>
                  <a:schemeClr val="bg1"/>
                </a:solidFill>
              </a:rPr>
              <a:t>Editing templates with personalized content</a:t>
            </a:r>
          </a:p>
          <a:p>
            <a:pPr marL="285750" indent="-285750">
              <a:buFont typeface="Arial" panose="020B0604020202020204" pitchFamily="34" charset="0"/>
              <a:buChar char="•"/>
            </a:pPr>
            <a:r>
              <a:rPr lang="en-US" sz="1400" dirty="0">
                <a:solidFill>
                  <a:schemeClr val="bg1"/>
                </a:solidFill>
              </a:rPr>
              <a:t>Generate marketing reports</a:t>
            </a:r>
          </a:p>
        </p:txBody>
      </p:sp>
      <p:sp>
        <p:nvSpPr>
          <p:cNvPr id="12" name="Rectangle 11"/>
          <p:cNvSpPr/>
          <p:nvPr/>
        </p:nvSpPr>
        <p:spPr>
          <a:xfrm>
            <a:off x="8686800" y="1600200"/>
            <a:ext cx="457200" cy="13716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t>Branded Content</a:t>
            </a:r>
            <a:endParaRPr lang="en-US" sz="1600" dirty="0"/>
          </a:p>
        </p:txBody>
      </p:sp>
      <p:sp>
        <p:nvSpPr>
          <p:cNvPr id="13" name="Rectangle 12"/>
          <p:cNvSpPr/>
          <p:nvPr/>
        </p:nvSpPr>
        <p:spPr>
          <a:xfrm>
            <a:off x="8686800" y="3048000"/>
            <a:ext cx="457200" cy="21336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smtClean="0"/>
              <a:t>Sales &amp; Marketing Concierge services</a:t>
            </a:r>
            <a:endParaRPr lang="en-US" sz="1200" dirty="0"/>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95" t="5634" r="5933" b="1318"/>
          <a:stretch/>
        </p:blipFill>
        <p:spPr>
          <a:xfrm>
            <a:off x="393290" y="76200"/>
            <a:ext cx="3465065" cy="3438204"/>
          </a:xfrm>
          <a:prstGeom prst="rect">
            <a:avLst/>
          </a:prstGeom>
        </p:spPr>
      </p:pic>
    </p:spTree>
    <p:extLst>
      <p:ext uri="{BB962C8B-B14F-4D97-AF65-F5344CB8AC3E}">
        <p14:creationId xmlns:p14="http://schemas.microsoft.com/office/powerpoint/2010/main" val="1939720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rgbClr val="3698D3"/>
              </a:solidFill>
            </a:endParaRPr>
          </a:p>
          <a:p>
            <a:pPr algn="ctr"/>
            <a:endParaRPr lang="en-US" sz="3200" dirty="0">
              <a:solidFill>
                <a:srgbClr val="3698D3"/>
              </a:solidFill>
            </a:endParaRPr>
          </a:p>
          <a:p>
            <a:pPr algn="ctr"/>
            <a:endParaRPr lang="en-US" sz="3200" dirty="0" smtClean="0">
              <a:solidFill>
                <a:srgbClr val="3698D3"/>
              </a:solidFill>
            </a:endParaRPr>
          </a:p>
          <a:p>
            <a:pPr algn="ctr"/>
            <a:endParaRPr lang="en-US" sz="3200" dirty="0">
              <a:solidFill>
                <a:srgbClr val="3698D3"/>
              </a:solidFill>
            </a:endParaRPr>
          </a:p>
          <a:p>
            <a:pPr algn="ctr"/>
            <a:r>
              <a:rPr lang="en-US" sz="3200" dirty="0" smtClean="0">
                <a:solidFill>
                  <a:srgbClr val="3698D3"/>
                </a:solidFill>
              </a:rPr>
              <a:t>ENGAGE EXISTING CUSTOMERS AND PROSPECTS AND IMPROVE SALES VELOCITY</a:t>
            </a:r>
            <a:endParaRPr lang="en-US" sz="3200" dirty="0">
              <a:solidFill>
                <a:srgbClr val="3698D3"/>
              </a:solidFill>
            </a:endParaRPr>
          </a:p>
        </p:txBody>
      </p:sp>
      <p:sp>
        <p:nvSpPr>
          <p:cNvPr id="5" name="Rectangle 4"/>
          <p:cNvSpPr/>
          <p:nvPr/>
        </p:nvSpPr>
        <p:spPr>
          <a:xfrm>
            <a:off x="4572000" y="304800"/>
            <a:ext cx="4572000" cy="1295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2000" dirty="0" smtClean="0"/>
              <a:t>Lead nurturing drip campaigns</a:t>
            </a:r>
          </a:p>
          <a:p>
            <a:pPr marL="171450" indent="-171450">
              <a:buFont typeface="Arial" panose="020B0604020202020204" pitchFamily="34" charset="0"/>
              <a:buChar char="•"/>
            </a:pPr>
            <a:r>
              <a:rPr lang="en-US" sz="2000" dirty="0" smtClean="0"/>
              <a:t>Automated lead scoring and routing</a:t>
            </a:r>
            <a:endParaRPr lang="en-US" sz="2000" dirty="0"/>
          </a:p>
        </p:txBody>
      </p:sp>
      <p:sp>
        <p:nvSpPr>
          <p:cNvPr id="8" name="Rectangle 7"/>
          <p:cNvSpPr/>
          <p:nvPr/>
        </p:nvSpPr>
        <p:spPr>
          <a:xfrm>
            <a:off x="4571999" y="3657600"/>
            <a:ext cx="4114801" cy="2133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Send warm leads to PSA</a:t>
            </a:r>
            <a:endParaRPr lang="en-US" sz="2000" dirty="0"/>
          </a:p>
        </p:txBody>
      </p:sp>
      <p:sp>
        <p:nvSpPr>
          <p:cNvPr id="9" name="Rectangle 8"/>
          <p:cNvSpPr/>
          <p:nvPr/>
        </p:nvSpPr>
        <p:spPr>
          <a:xfrm>
            <a:off x="4572000" y="1905000"/>
            <a:ext cx="4572000" cy="152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smtClean="0"/>
              <a:t>Pre-packaged drip asset</a:t>
            </a:r>
            <a:endParaRPr lang="en-US" sz="2000" dirty="0"/>
          </a:p>
        </p:txBody>
      </p:sp>
      <p:sp>
        <p:nvSpPr>
          <p:cNvPr id="11" name="Rectangle 10"/>
          <p:cNvSpPr/>
          <p:nvPr/>
        </p:nvSpPr>
        <p:spPr>
          <a:xfrm>
            <a:off x="8686800" y="304800"/>
            <a:ext cx="457200" cy="12954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Platform</a:t>
            </a:r>
            <a:endParaRPr lang="en-US" dirty="0"/>
          </a:p>
        </p:txBody>
      </p:sp>
      <p:sp>
        <p:nvSpPr>
          <p:cNvPr id="12" name="Rectangle 11"/>
          <p:cNvSpPr/>
          <p:nvPr/>
        </p:nvSpPr>
        <p:spPr>
          <a:xfrm>
            <a:off x="8686800" y="1905000"/>
            <a:ext cx="457200" cy="15240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t>Branded Content</a:t>
            </a:r>
            <a:endParaRPr lang="en-US" sz="1600" dirty="0"/>
          </a:p>
        </p:txBody>
      </p:sp>
      <p:sp>
        <p:nvSpPr>
          <p:cNvPr id="13" name="Rectangle 12"/>
          <p:cNvSpPr/>
          <p:nvPr/>
        </p:nvSpPr>
        <p:spPr>
          <a:xfrm>
            <a:off x="8686800" y="3657600"/>
            <a:ext cx="457200" cy="21336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t>PSA integration with </a:t>
            </a:r>
            <a:r>
              <a:rPr lang="en-US" sz="1600" dirty="0" err="1" smtClean="0"/>
              <a:t>Autotask</a:t>
            </a:r>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76200"/>
            <a:ext cx="2590800" cy="2537303"/>
          </a:xfrm>
          <a:prstGeom prst="rect">
            <a:avLst/>
          </a:prstGeom>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90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rgbClr val="3698D3"/>
              </a:solidFill>
            </a:endParaRPr>
          </a:p>
          <a:p>
            <a:pPr algn="ctr"/>
            <a:endParaRPr lang="en-US" sz="3600" dirty="0">
              <a:solidFill>
                <a:srgbClr val="3698D3"/>
              </a:solidFill>
            </a:endParaRPr>
          </a:p>
          <a:p>
            <a:pPr algn="ctr"/>
            <a:endParaRPr lang="en-US" sz="3600" dirty="0" smtClean="0">
              <a:solidFill>
                <a:srgbClr val="3698D3"/>
              </a:solidFill>
            </a:endParaRPr>
          </a:p>
          <a:p>
            <a:pPr algn="ctr"/>
            <a:r>
              <a:rPr lang="en-US" sz="3600" dirty="0" smtClean="0">
                <a:solidFill>
                  <a:srgbClr val="3698D3"/>
                </a:solidFill>
              </a:rPr>
              <a:t>EFFICIENT AND EFFECTIVE SELLING </a:t>
            </a:r>
            <a:endParaRPr lang="en-US" sz="3600" dirty="0">
              <a:solidFill>
                <a:srgbClr val="3698D3"/>
              </a:solidFill>
            </a:endParaRPr>
          </a:p>
        </p:txBody>
      </p:sp>
      <p:sp>
        <p:nvSpPr>
          <p:cNvPr id="5" name="Rectangle 4"/>
          <p:cNvSpPr/>
          <p:nvPr/>
        </p:nvSpPr>
        <p:spPr>
          <a:xfrm>
            <a:off x="4572000" y="0"/>
            <a:ext cx="4572000" cy="2209800"/>
          </a:xfrm>
          <a:prstGeom prst="rect">
            <a:avLst/>
          </a:prstGeom>
          <a:solidFill>
            <a:srgbClr val="F98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500" dirty="0"/>
              <a:t>Real time Hot lead alerts </a:t>
            </a:r>
          </a:p>
          <a:p>
            <a:pPr marL="171450" indent="-171450">
              <a:buFont typeface="Arial" panose="020B0604020202020204" pitchFamily="34" charset="0"/>
              <a:buChar char="•"/>
            </a:pPr>
            <a:r>
              <a:rPr lang="en-US" sz="1500" dirty="0"/>
              <a:t>360 View </a:t>
            </a:r>
            <a:r>
              <a:rPr lang="en-US" sz="1500" dirty="0" smtClean="0"/>
              <a:t>of </a:t>
            </a:r>
            <a:r>
              <a:rPr lang="en-US" sz="1500" dirty="0"/>
              <a:t>prospect behavior</a:t>
            </a:r>
          </a:p>
          <a:p>
            <a:pPr marL="171450" indent="-171450">
              <a:buFont typeface="Arial" panose="020B0604020202020204" pitchFamily="34" charset="0"/>
              <a:buChar char="•"/>
            </a:pPr>
            <a:r>
              <a:rPr lang="en-US" sz="1500" dirty="0"/>
              <a:t>Sales Playbooks with actionable sales process </a:t>
            </a:r>
            <a:r>
              <a:rPr lang="en-US" sz="1500" dirty="0" smtClean="0"/>
              <a:t>&amp; </a:t>
            </a:r>
          </a:p>
          <a:p>
            <a:pPr defTabSz="174625"/>
            <a:r>
              <a:rPr lang="en-US" sz="1500" dirty="0"/>
              <a:t>	</a:t>
            </a:r>
            <a:r>
              <a:rPr lang="en-US" sz="1500" dirty="0" smtClean="0"/>
              <a:t>assets</a:t>
            </a:r>
            <a:endParaRPr lang="en-US" sz="1500" dirty="0"/>
          </a:p>
          <a:p>
            <a:pPr marL="171450" indent="-171450">
              <a:buFont typeface="Arial" panose="020B0604020202020204" pitchFamily="34" charset="0"/>
              <a:buChar char="•"/>
            </a:pPr>
            <a:r>
              <a:rPr lang="en-US" sz="1500" dirty="0"/>
              <a:t>Outlook and Gmail plugin for tracking</a:t>
            </a:r>
          </a:p>
          <a:p>
            <a:pPr marL="171450" indent="-171450">
              <a:buFont typeface="Arial" panose="020B0604020202020204" pitchFamily="34" charset="0"/>
              <a:buChar char="•"/>
            </a:pPr>
            <a:r>
              <a:rPr lang="en-US" sz="1500" dirty="0"/>
              <a:t>Automated Sales Prospecting</a:t>
            </a:r>
          </a:p>
          <a:p>
            <a:pPr marL="171450" indent="-171450">
              <a:buFont typeface="Arial" panose="020B0604020202020204" pitchFamily="34" charset="0"/>
              <a:buChar char="•"/>
            </a:pPr>
            <a:r>
              <a:rPr lang="en-US" sz="1500" dirty="0" smtClean="0"/>
              <a:t>LinkedIn </a:t>
            </a:r>
            <a:r>
              <a:rPr lang="en-US" sz="1500" dirty="0"/>
              <a:t>Lead Generation </a:t>
            </a:r>
          </a:p>
          <a:p>
            <a:pPr marL="171450" indent="-171450">
              <a:buFont typeface="Arial" panose="020B0604020202020204" pitchFamily="34" charset="0"/>
              <a:buChar char="•"/>
            </a:pPr>
            <a:r>
              <a:rPr lang="en-US" sz="1500" dirty="0" smtClean="0"/>
              <a:t>Mobile </a:t>
            </a:r>
            <a:r>
              <a:rPr lang="en-US" sz="1500" dirty="0"/>
              <a:t>App for instant access to leads </a:t>
            </a:r>
            <a:endParaRPr lang="en-US" sz="1500" dirty="0" smtClean="0"/>
          </a:p>
        </p:txBody>
      </p:sp>
      <p:sp>
        <p:nvSpPr>
          <p:cNvPr id="8" name="Rectangle 7"/>
          <p:cNvSpPr/>
          <p:nvPr/>
        </p:nvSpPr>
        <p:spPr>
          <a:xfrm>
            <a:off x="4572000" y="5257800"/>
            <a:ext cx="4572000" cy="533400"/>
          </a:xfrm>
          <a:prstGeom prst="rect">
            <a:avLst/>
          </a:prstGeom>
          <a:solidFill>
            <a:srgbClr val="F98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Send </a:t>
            </a:r>
            <a:r>
              <a:rPr lang="en-US" sz="1600" dirty="0"/>
              <a:t>opportunities/tasks to </a:t>
            </a:r>
            <a:r>
              <a:rPr lang="en-US" sz="1600" dirty="0" smtClean="0"/>
              <a:t> </a:t>
            </a:r>
            <a:r>
              <a:rPr lang="en-US" sz="1600" dirty="0" err="1" smtClean="0"/>
              <a:t>Autotask</a:t>
            </a:r>
            <a:endParaRPr lang="en-US" sz="1600" dirty="0"/>
          </a:p>
        </p:txBody>
      </p:sp>
      <p:sp>
        <p:nvSpPr>
          <p:cNvPr id="9" name="Rectangle 8"/>
          <p:cNvSpPr/>
          <p:nvPr/>
        </p:nvSpPr>
        <p:spPr>
          <a:xfrm>
            <a:off x="4572000" y="2362200"/>
            <a:ext cx="4572000" cy="1066800"/>
          </a:xfrm>
          <a:prstGeom prst="rect">
            <a:avLst/>
          </a:prstGeom>
          <a:solidFill>
            <a:srgbClr val="F98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t>Sales </a:t>
            </a:r>
            <a:r>
              <a:rPr lang="en-US" sz="1600" dirty="0"/>
              <a:t>process</a:t>
            </a:r>
          </a:p>
          <a:p>
            <a:pPr marL="285750" indent="-285750">
              <a:buFont typeface="Arial" panose="020B0604020202020204" pitchFamily="34" charset="0"/>
              <a:buChar char="•"/>
            </a:pPr>
            <a:r>
              <a:rPr lang="en-US" sz="1600" dirty="0" smtClean="0"/>
              <a:t>Vertical-centric brochures</a:t>
            </a:r>
            <a:endParaRPr lang="en-US" sz="1600" dirty="0"/>
          </a:p>
          <a:p>
            <a:pPr marL="285750" indent="-285750">
              <a:buFont typeface="Arial" panose="020B0604020202020204" pitchFamily="34" charset="0"/>
              <a:buChar char="•"/>
            </a:pPr>
            <a:r>
              <a:rPr lang="en-US" sz="1600" dirty="0" smtClean="0"/>
              <a:t>PPTs</a:t>
            </a:r>
            <a:endParaRPr lang="en-US" sz="1600" dirty="0"/>
          </a:p>
        </p:txBody>
      </p:sp>
      <p:sp>
        <p:nvSpPr>
          <p:cNvPr id="11" name="Rectangle 10"/>
          <p:cNvSpPr/>
          <p:nvPr/>
        </p:nvSpPr>
        <p:spPr>
          <a:xfrm>
            <a:off x="8686800" y="0"/>
            <a:ext cx="457200" cy="22098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Platform</a:t>
            </a:r>
            <a:endParaRPr lang="en-US" dirty="0"/>
          </a:p>
        </p:txBody>
      </p:sp>
      <p:sp>
        <p:nvSpPr>
          <p:cNvPr id="10" name="Rectangle 9"/>
          <p:cNvSpPr/>
          <p:nvPr/>
        </p:nvSpPr>
        <p:spPr>
          <a:xfrm>
            <a:off x="4572000" y="3581400"/>
            <a:ext cx="4572000" cy="1600200"/>
          </a:xfrm>
          <a:prstGeom prst="rect">
            <a:avLst/>
          </a:prstGeom>
          <a:solidFill>
            <a:srgbClr val="F98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t>Sales and marketing coaching </a:t>
            </a:r>
          </a:p>
          <a:p>
            <a:pPr marL="285750" indent="-285750">
              <a:buFont typeface="Arial" panose="020B0604020202020204" pitchFamily="34" charset="0"/>
              <a:buChar char="•"/>
            </a:pPr>
            <a:r>
              <a:rPr lang="en-US" sz="1600" dirty="0"/>
              <a:t>Data scrubbing </a:t>
            </a:r>
          </a:p>
          <a:p>
            <a:pPr marL="285750" indent="-285750">
              <a:buFont typeface="Arial" panose="020B0604020202020204" pitchFamily="34" charset="0"/>
              <a:buChar char="•"/>
            </a:pPr>
            <a:r>
              <a:rPr lang="en-US" sz="1600" dirty="0"/>
              <a:t>Importing  and Organizing </a:t>
            </a:r>
            <a:r>
              <a:rPr lang="en-US" sz="1600" dirty="0" smtClean="0"/>
              <a:t>leads</a:t>
            </a:r>
          </a:p>
        </p:txBody>
      </p:sp>
      <p:sp>
        <p:nvSpPr>
          <p:cNvPr id="12" name="Rectangle 11"/>
          <p:cNvSpPr/>
          <p:nvPr/>
        </p:nvSpPr>
        <p:spPr>
          <a:xfrm>
            <a:off x="8686800" y="2362200"/>
            <a:ext cx="457200" cy="1066801"/>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t>Branded Content</a:t>
            </a:r>
            <a:endParaRPr lang="en-US" sz="1600" dirty="0"/>
          </a:p>
        </p:txBody>
      </p:sp>
      <p:sp>
        <p:nvSpPr>
          <p:cNvPr id="13" name="Rectangle 12"/>
          <p:cNvSpPr/>
          <p:nvPr/>
        </p:nvSpPr>
        <p:spPr>
          <a:xfrm>
            <a:off x="8305800" y="3581400"/>
            <a:ext cx="838200" cy="1600200"/>
          </a:xfrm>
          <a:prstGeom prst="rect">
            <a:avLst/>
          </a:prstGeom>
          <a:solidFill>
            <a:srgbClr val="E772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smtClean="0"/>
              <a:t>Sales &amp; Marketing Concierge service</a:t>
            </a:r>
            <a:endParaRPr lang="en-US" sz="1200" dirty="0"/>
          </a:p>
        </p:txBody>
      </p:sp>
      <p:grpSp>
        <p:nvGrpSpPr>
          <p:cNvPr id="7" name="Group 6"/>
          <p:cNvGrpSpPr/>
          <p:nvPr/>
        </p:nvGrpSpPr>
        <p:grpSpPr>
          <a:xfrm>
            <a:off x="228600" y="228600"/>
            <a:ext cx="4114800" cy="2323116"/>
            <a:chOff x="228600" y="228600"/>
            <a:chExt cx="4114800" cy="232311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4114800" cy="23231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97998"/>
              <a:ext cx="857250" cy="911802"/>
            </a:xfrm>
            <a:prstGeom prst="rect">
              <a:avLst/>
            </a:prstGeom>
          </p:spPr>
        </p:pic>
      </p:gr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55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562600" y="0"/>
            <a:ext cx="3306101"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5167"/>
          <a:stretch/>
        </p:blipFill>
        <p:spPr>
          <a:xfrm>
            <a:off x="7006635" y="6086901"/>
            <a:ext cx="2137365" cy="673678"/>
          </a:xfrm>
          <a:prstGeom prst="rect">
            <a:avLst/>
          </a:prstGeom>
        </p:spPr>
      </p:pic>
      <p:sp>
        <p:nvSpPr>
          <p:cNvPr id="6" name="Rectangle 5"/>
          <p:cNvSpPr/>
          <p:nvPr/>
        </p:nvSpPr>
        <p:spPr>
          <a:xfrm>
            <a:off x="0" y="696754"/>
            <a:ext cx="5334000" cy="5170646"/>
          </a:xfrm>
          <a:prstGeom prst="rect">
            <a:avLst/>
          </a:prstGeom>
        </p:spPr>
        <p:txBody>
          <a:bodyPr wrap="square">
            <a:spAutoFit/>
          </a:bodyPr>
          <a:lstStyle/>
          <a:p>
            <a:pPr marL="285750" indent="-285750" algn="just">
              <a:buFont typeface="Arial" panose="020B0604020202020204" pitchFamily="34" charset="0"/>
              <a:buChar char="•"/>
            </a:pPr>
            <a:r>
              <a:rPr lang="en-US" sz="2200" dirty="0">
                <a:solidFill>
                  <a:srgbClr val="3698D3"/>
                </a:solidFill>
              </a:rPr>
              <a:t>Founded in 1998, Mindmatrix provides a Sales and Marketing Enablement Platform for direct sales,  channels, dealers, brokers and reps helping them sell more. </a:t>
            </a:r>
            <a:endParaRPr lang="en-US" sz="2200" dirty="0" smtClean="0">
              <a:solidFill>
                <a:srgbClr val="3698D3"/>
              </a:solidFill>
            </a:endParaRPr>
          </a:p>
          <a:p>
            <a:pPr marL="285750" indent="-285750" algn="just">
              <a:buFont typeface="Arial" panose="020B0604020202020204" pitchFamily="34" charset="0"/>
              <a:buChar char="•"/>
            </a:pPr>
            <a:r>
              <a:rPr lang="en-US" sz="2200" dirty="0" smtClean="0">
                <a:solidFill>
                  <a:srgbClr val="3698D3"/>
                </a:solidFill>
              </a:rPr>
              <a:t>Only </a:t>
            </a:r>
            <a:r>
              <a:rPr lang="en-US" sz="2200" dirty="0">
                <a:solidFill>
                  <a:srgbClr val="3698D3"/>
                </a:solidFill>
              </a:rPr>
              <a:t>Mindmatrix supports sales and marketing teams throughout the entire buyer’s journey </a:t>
            </a:r>
            <a:r>
              <a:rPr lang="en-US" sz="2200" dirty="0" smtClean="0">
                <a:solidFill>
                  <a:srgbClr val="3698D3"/>
                </a:solidFill>
              </a:rPr>
              <a:t>– Lead </a:t>
            </a:r>
            <a:r>
              <a:rPr lang="en-US" sz="2200" dirty="0">
                <a:solidFill>
                  <a:srgbClr val="3698D3"/>
                </a:solidFill>
              </a:rPr>
              <a:t>to Revenue using Asset Management, Sales Enablement, Marketing Automation and Channel Enablement </a:t>
            </a:r>
            <a:r>
              <a:rPr lang="en-US" sz="2200" dirty="0" smtClean="0">
                <a:solidFill>
                  <a:srgbClr val="3698D3"/>
                </a:solidFill>
              </a:rPr>
              <a:t>functionalities.</a:t>
            </a:r>
          </a:p>
          <a:p>
            <a:pPr marL="285750" indent="-285750" algn="just">
              <a:buFont typeface="Arial" panose="020B0604020202020204" pitchFamily="34" charset="0"/>
              <a:buChar char="•"/>
            </a:pPr>
            <a:r>
              <a:rPr lang="en-US" sz="2200" dirty="0" smtClean="0">
                <a:solidFill>
                  <a:srgbClr val="3698D3"/>
                </a:solidFill>
              </a:rPr>
              <a:t>With </a:t>
            </a:r>
            <a:r>
              <a:rPr lang="en-US" sz="2200" dirty="0">
                <a:solidFill>
                  <a:srgbClr val="3698D3"/>
                </a:solidFill>
              </a:rPr>
              <a:t>Mindmatrix, sales &amp; channel managers, and corporate marketing enjoy improved visibility into  sales activities, channel engagement, lead performance, and asset effectiveness</a:t>
            </a:r>
            <a:r>
              <a:rPr lang="en-US" sz="2200" dirty="0" smtClean="0">
                <a:solidFill>
                  <a:srgbClr val="3698D3"/>
                </a:solidFill>
              </a:rPr>
              <a:t>.</a:t>
            </a:r>
          </a:p>
        </p:txBody>
      </p:sp>
      <p:sp>
        <p:nvSpPr>
          <p:cNvPr id="11" name="TextBox 10"/>
          <p:cNvSpPr txBox="1"/>
          <p:nvPr/>
        </p:nvSpPr>
        <p:spPr>
          <a:xfrm>
            <a:off x="-10886" y="19783"/>
            <a:ext cx="5334000" cy="769441"/>
          </a:xfrm>
          <a:prstGeom prst="rect">
            <a:avLst/>
          </a:prstGeom>
          <a:noFill/>
          <a:ln>
            <a:noFill/>
          </a:ln>
        </p:spPr>
        <p:txBody>
          <a:bodyPr wrap="square" rtlCol="0">
            <a:spAutoFit/>
          </a:bodyPr>
          <a:lstStyle/>
          <a:p>
            <a:pPr algn="ctr"/>
            <a:r>
              <a:rPr lang="en-US" sz="4400" b="1" kern="4600" dirty="0" smtClean="0">
                <a:solidFill>
                  <a:srgbClr val="3698D3"/>
                </a:solidFill>
                <a:latin typeface="+mj-lt"/>
              </a:rPr>
              <a:t>Company overview</a:t>
            </a:r>
            <a:endParaRPr lang="en-US" sz="4400" b="1" kern="4600" dirty="0">
              <a:solidFill>
                <a:srgbClr val="3698D3"/>
              </a:solidFill>
              <a:latin typeface="+mj-lt"/>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705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419600"/>
            <a:ext cx="8229600" cy="1752600"/>
          </a:xfrm>
        </p:spPr>
        <p:txBody>
          <a:bodyPr>
            <a:noAutofit/>
          </a:bodyPr>
          <a:lstStyle/>
          <a:p>
            <a:r>
              <a:rPr lang="en-US" sz="3600" dirty="0" smtClean="0">
                <a:solidFill>
                  <a:srgbClr val="3698D3"/>
                </a:solidFill>
              </a:rPr>
              <a:t>CONTACT US TO LEARN WHY</a:t>
            </a:r>
            <a:endParaRPr lang="en-US" sz="1400" b="1" dirty="0" smtClean="0">
              <a:solidFill>
                <a:srgbClr val="58585A"/>
              </a:solidFill>
            </a:endParaRPr>
          </a:p>
          <a:p>
            <a:r>
              <a:rPr lang="en-US" sz="1800" b="1" dirty="0" smtClean="0">
                <a:solidFill>
                  <a:srgbClr val="58585A"/>
                </a:solidFill>
              </a:rPr>
              <a:t>2403 </a:t>
            </a:r>
            <a:r>
              <a:rPr lang="en-US" sz="1800" b="1" dirty="0">
                <a:solidFill>
                  <a:srgbClr val="58585A"/>
                </a:solidFill>
              </a:rPr>
              <a:t>Sidney Street, Suite </a:t>
            </a:r>
            <a:r>
              <a:rPr lang="en-US" sz="1800" b="1" dirty="0" smtClean="0">
                <a:solidFill>
                  <a:srgbClr val="58585A"/>
                </a:solidFill>
              </a:rPr>
              <a:t>150 | Pittsburgh</a:t>
            </a:r>
            <a:r>
              <a:rPr lang="en-US" sz="1800" b="1" dirty="0">
                <a:solidFill>
                  <a:srgbClr val="58585A"/>
                </a:solidFill>
              </a:rPr>
              <a:t>, PA </a:t>
            </a:r>
            <a:r>
              <a:rPr lang="en-US" sz="1800" b="1" dirty="0" smtClean="0">
                <a:solidFill>
                  <a:srgbClr val="58585A"/>
                </a:solidFill>
              </a:rPr>
              <a:t>15203 | </a:t>
            </a:r>
          </a:p>
          <a:p>
            <a:r>
              <a:rPr lang="en-US" sz="1800" b="1" dirty="0" smtClean="0">
                <a:solidFill>
                  <a:srgbClr val="58585A"/>
                </a:solidFill>
              </a:rPr>
              <a:t>Phone</a:t>
            </a:r>
            <a:r>
              <a:rPr lang="en-US" sz="1800" b="1" dirty="0">
                <a:solidFill>
                  <a:srgbClr val="58585A"/>
                </a:solidFill>
              </a:rPr>
              <a:t>: </a:t>
            </a:r>
            <a:r>
              <a:rPr lang="en-US" sz="1800" b="1" dirty="0" smtClean="0">
                <a:solidFill>
                  <a:srgbClr val="58585A"/>
                </a:solidFill>
              </a:rPr>
              <a:t>412.381.0230 | Fax</a:t>
            </a:r>
            <a:r>
              <a:rPr lang="en-US" sz="1800" b="1" dirty="0">
                <a:solidFill>
                  <a:srgbClr val="58585A"/>
                </a:solidFill>
              </a:rPr>
              <a:t>: 412.774.1992</a:t>
            </a: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450" y="3657600"/>
            <a:ext cx="4171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870" y="0"/>
            <a:ext cx="4277989" cy="3657600"/>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07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0" y="22895"/>
            <a:ext cx="3108961" cy="5693866"/>
          </a:xfrm>
          <a:prstGeom prst="rect">
            <a:avLst/>
          </a:prstGeom>
          <a:noFill/>
        </p:spPr>
        <p:txBody>
          <a:bodyPr wrap="square" rtlCol="0">
            <a:spAutoFit/>
          </a:bodyPr>
          <a:lstStyle/>
          <a:p>
            <a:pPr marL="290513" indent="-231775">
              <a:buFont typeface="Arial" panose="020B0604020202020204" pitchFamily="34" charset="0"/>
              <a:buChar char="•"/>
            </a:pPr>
            <a:r>
              <a:rPr lang="en-US" sz="2800" b="1" dirty="0" smtClean="0">
                <a:solidFill>
                  <a:srgbClr val="3698D3"/>
                </a:solidFill>
              </a:rPr>
              <a:t>No experience in sales and marketing</a:t>
            </a:r>
          </a:p>
          <a:p>
            <a:pPr marL="290513" indent="-231775">
              <a:buFont typeface="Arial" panose="020B0604020202020204" pitchFamily="34" charset="0"/>
              <a:buChar char="•"/>
            </a:pPr>
            <a:r>
              <a:rPr lang="en-US" sz="2800" b="1" dirty="0" smtClean="0">
                <a:solidFill>
                  <a:srgbClr val="3698D3"/>
                </a:solidFill>
              </a:rPr>
              <a:t>Lack of sales and marketing resources</a:t>
            </a:r>
            <a:endParaRPr lang="en-US" sz="2800" b="1" dirty="0">
              <a:solidFill>
                <a:srgbClr val="3698D3"/>
              </a:solidFill>
            </a:endParaRPr>
          </a:p>
          <a:p>
            <a:pPr marL="290513" indent="-231775">
              <a:buFont typeface="Arial" panose="020B0604020202020204" pitchFamily="34" charset="0"/>
              <a:buChar char="•"/>
            </a:pPr>
            <a:r>
              <a:rPr lang="en-US" sz="2800" b="1" dirty="0" smtClean="0">
                <a:solidFill>
                  <a:srgbClr val="3698D3"/>
                </a:solidFill>
              </a:rPr>
              <a:t>Too busy working in the business rather than on the business</a:t>
            </a:r>
            <a:endParaRPr lang="en-US" sz="2800" b="1" dirty="0">
              <a:solidFill>
                <a:srgbClr val="3698D3"/>
              </a:solidFill>
            </a:endParaRPr>
          </a:p>
          <a:p>
            <a:pPr marL="290513" indent="-231775">
              <a:buFont typeface="Arial" panose="020B0604020202020204" pitchFamily="34" charset="0"/>
              <a:buChar char="•"/>
            </a:pPr>
            <a:r>
              <a:rPr lang="en-US" sz="2800" b="1" dirty="0" smtClean="0">
                <a:solidFill>
                  <a:srgbClr val="3698D3"/>
                </a:solidFill>
              </a:rPr>
              <a:t>No sales and marketing plans in place</a:t>
            </a:r>
            <a:endParaRPr lang="en-US" sz="4400" b="1" kern="4600" dirty="0">
              <a:solidFill>
                <a:srgbClr val="3698D3"/>
              </a:solidFill>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30" t="1945" r="3312" b="7777"/>
          <a:stretch/>
        </p:blipFill>
        <p:spPr bwMode="auto">
          <a:xfrm>
            <a:off x="3078011" y="0"/>
            <a:ext cx="6065989"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928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o34\Desktop\downloads\CHALLEN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66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820111018"/>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262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2812399480"/>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648200" y="4038600"/>
            <a:ext cx="4050815" cy="1300106"/>
            <a:chOff x="4708560" y="2662299"/>
            <a:chExt cx="4050815" cy="1300106"/>
          </a:xfrm>
        </p:grpSpPr>
        <p:sp>
          <p:nvSpPr>
            <p:cNvPr id="7" name="Rectangle 6"/>
            <p:cNvSpPr/>
            <p:nvPr/>
          </p:nvSpPr>
          <p:spPr>
            <a:xfrm>
              <a:off x="4708560" y="2738499"/>
              <a:ext cx="4050815" cy="1223906"/>
            </a:xfrm>
            <a:prstGeom prst="rect">
              <a:avLst/>
            </a:prstGeom>
            <a:ln w="38100">
              <a:solidFill>
                <a:srgbClr val="F98C27"/>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708560" y="2662299"/>
              <a:ext cx="4050815" cy="12239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740" tIns="39370" rIns="78740" bIns="39370" numCol="1" spcCol="1270" anchor="ctr" anchorCtr="0">
              <a:noAutofit/>
            </a:bodyPr>
            <a:lstStyle/>
            <a:p>
              <a:pPr lvl="0"/>
              <a:r>
                <a:rPr lang="en-US" sz="3200" dirty="0">
                  <a:solidFill>
                    <a:srgbClr val="3698D3"/>
                  </a:solidFill>
                </a:rPr>
                <a:t>Poor lead insight</a:t>
              </a:r>
            </a:p>
          </p:txBody>
        </p:sp>
      </p:grpSp>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48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8" y="1573289"/>
            <a:ext cx="5177971"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solidFill>
                  <a:schemeClr val="bg1"/>
                </a:solidFill>
              </a:rPr>
              <a:t>Know the source of each lead</a:t>
            </a:r>
          </a:p>
          <a:p>
            <a:pPr marL="457200" indent="-457200" algn="just">
              <a:buFont typeface="Arial" panose="020B0604020202020204" pitchFamily="34" charset="0"/>
              <a:buChar char="•"/>
            </a:pPr>
            <a:r>
              <a:rPr lang="en-US" sz="2800" dirty="0" smtClean="0">
                <a:solidFill>
                  <a:schemeClr val="bg1"/>
                </a:solidFill>
              </a:rPr>
              <a:t>Examine the cost per lead, per source</a:t>
            </a:r>
          </a:p>
          <a:p>
            <a:pPr marL="457200" indent="-457200" algn="just">
              <a:buFont typeface="Arial" panose="020B0604020202020204" pitchFamily="34" charset="0"/>
              <a:buChar char="•"/>
            </a:pPr>
            <a:r>
              <a:rPr lang="en-US" sz="2800" dirty="0" smtClean="0">
                <a:solidFill>
                  <a:schemeClr val="bg1"/>
                </a:solidFill>
              </a:rPr>
              <a:t>Determine which lead source is most effective</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813582295"/>
              </p:ext>
            </p:extLst>
          </p:nvPr>
        </p:nvGraphicFramePr>
        <p:xfrm>
          <a:off x="3628" y="152400"/>
          <a:ext cx="898797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648200" y="304800"/>
            <a:ext cx="3657600" cy="1261884"/>
          </a:xfrm>
          <a:prstGeom prst="rect">
            <a:avLst/>
          </a:prstGeom>
          <a:noFill/>
        </p:spPr>
        <p:txBody>
          <a:bodyPr wrap="square" rtlCol="0">
            <a:spAutoFit/>
          </a:bodyPr>
          <a:lstStyle/>
          <a:p>
            <a:r>
              <a:rPr lang="en-US" sz="3800" dirty="0">
                <a:solidFill>
                  <a:srgbClr val="3698D3"/>
                </a:solidFill>
              </a:rPr>
              <a:t>No insight into customer activity</a:t>
            </a:r>
          </a:p>
        </p:txBody>
      </p:sp>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04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64093"/>
            <a:ext cx="5715000" cy="572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400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019800"/>
            <a:ext cx="30480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52933902"/>
              </p:ext>
            </p:extLst>
          </p:nvPr>
        </p:nvGraphicFramePr>
        <p:xfrm>
          <a:off x="2743200" y="228600"/>
          <a:ext cx="7391400" cy="548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6287" y="64036"/>
            <a:ext cx="4383313" cy="5016758"/>
          </a:xfrm>
          <a:prstGeom prst="rect">
            <a:avLst/>
          </a:prstGeom>
          <a:noFill/>
        </p:spPr>
        <p:txBody>
          <a:bodyPr wrap="square" rtlCol="0">
            <a:spAutoFit/>
          </a:bodyPr>
          <a:lstStyle/>
          <a:p>
            <a:r>
              <a:rPr lang="en-US" sz="8000" b="1" dirty="0" smtClean="0">
                <a:solidFill>
                  <a:srgbClr val="3698D3"/>
                </a:solidFill>
              </a:rPr>
              <a:t>How to grow your business?</a:t>
            </a:r>
            <a:endParaRPr lang="en-US" sz="8000" b="1" dirty="0">
              <a:solidFill>
                <a:srgbClr val="3698D3"/>
              </a:solidFill>
            </a:endParaRPr>
          </a:p>
        </p:txBody>
      </p:sp>
    </p:spTree>
    <p:extLst>
      <p:ext uri="{BB962C8B-B14F-4D97-AF65-F5344CB8AC3E}">
        <p14:creationId xmlns:p14="http://schemas.microsoft.com/office/powerpoint/2010/main" val="2548939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3524</TotalTime>
  <Words>1347</Words>
  <Application>Microsoft Office PowerPoint</Application>
  <PresentationFormat>On-screen Show (4:3)</PresentationFormat>
  <Paragraphs>245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HOW TO USE  MARKETING  AND SALES AUTOMATION  TO GENERATE LEADS AND CLOSE MORE CLOUD AND MANAGED SERVICES AGREEMENTS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enablement in a box  The 4-Step process to boosting your msp sales</dc:title>
  <dc:creator>Rukmani Anantharaman</dc:creator>
  <cp:lastModifiedBy>ADMIN</cp:lastModifiedBy>
  <cp:revision>265</cp:revision>
  <dcterms:created xsi:type="dcterms:W3CDTF">2014-07-25T07:59:40Z</dcterms:created>
  <dcterms:modified xsi:type="dcterms:W3CDTF">2015-11-16T13:20:08Z</dcterms:modified>
</cp:coreProperties>
</file>